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425F7A2-C55F-46DD-BF35-3CEA64A421D0}" v="7" dt="2024-05-21T19:22:44.83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6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8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54CECE2-C0E9-4BA2-AE18-400EEE063AE6}" type="doc">
      <dgm:prSet loTypeId="urn:microsoft.com/office/officeart/2008/layout/LinedList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A53F51EB-3400-4439-B0ED-538634DBD34D}">
      <dgm:prSet custT="1"/>
      <dgm:spPr/>
      <dgm:t>
        <a:bodyPr/>
        <a:lstStyle/>
        <a:p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Federalized cases: </a:t>
          </a:r>
        </a:p>
        <a:p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UCGPN23032/  RP- Kirby Inland Marine LP/  Approximately 104bbl of Vacuum Tar Bottoms</a:t>
          </a:r>
        </a:p>
        <a:p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Fund opened for $45,000.00 ($25963.01 for CG Direct Costs/ $336,227.26 for CG Interdict costs).</a:t>
          </a:r>
        </a:p>
        <a:p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Total days on scene: 31 days</a:t>
          </a:r>
        </a:p>
        <a:p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 Estimated total miles of impacted shoreline: 10 miles</a:t>
          </a:r>
        </a:p>
        <a:p>
          <a:endParaRPr lang="en-US" sz="13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EE3A077-1220-41F8-B4ED-CF74FBBA4DA0}" type="parTrans" cxnId="{C9ECA4DA-720F-4B96-8254-F8F7B6DCA282}">
      <dgm:prSet/>
      <dgm:spPr/>
      <dgm:t>
        <a:bodyPr/>
        <a:lstStyle/>
        <a:p>
          <a:endParaRPr lang="en-US"/>
        </a:p>
      </dgm:t>
    </dgm:pt>
    <dgm:pt modelId="{56EF9E2E-A684-439B-A9F1-370E4726641E}" type="sibTrans" cxnId="{C9ECA4DA-720F-4B96-8254-F8F7B6DCA282}">
      <dgm:prSet/>
      <dgm:spPr/>
      <dgm:t>
        <a:bodyPr/>
        <a:lstStyle/>
        <a:p>
          <a:endParaRPr lang="en-US"/>
        </a:p>
      </dgm:t>
    </dgm:pt>
    <dgm:pt modelId="{8BB96270-F7CE-4F76-9273-89DA288A6BF7}">
      <dgm:prSet custT="1"/>
      <dgm:spPr/>
      <dgm:t>
        <a:bodyPr/>
        <a:lstStyle/>
        <a:p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Notable cases or engagements:</a:t>
          </a:r>
        </a:p>
        <a:p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4H / EPA Region 6 FOSC/ 5 sunken vessels total/ Multiple RP/ appx. 7,2000 </a:t>
          </a:r>
          <a:r>
            <a:rPr lang="en-US" sz="1200" b="0" i="0" dirty="0"/>
            <a:t>gallons of oil/water mixture recovered.( USCG Supported EPA Region 6 FOSC)</a:t>
          </a:r>
        </a:p>
        <a:p>
          <a:endParaRPr lang="en-US" sz="1200" b="0" i="0" u="none" dirty="0"/>
        </a:p>
        <a:p>
          <a:r>
            <a:rPr lang="en-US" sz="1200" b="0" i="0" u="none" dirty="0"/>
            <a:t>ITV SONNY J – Allison and Sinking/ Estimated 21 Gallons of Oil, </a:t>
          </a:r>
          <a:r>
            <a:rPr lang="en-US" sz="1200" b="0" i="0" u="none" dirty="0" err="1"/>
            <a:t>misc</a:t>
          </a:r>
          <a:r>
            <a:rPr lang="en-US" sz="1200" b="0" i="0" u="none" dirty="0"/>
            <a:t>: From Engines</a:t>
          </a:r>
          <a:r>
            <a:rPr lang="en-US" sz="1200" b="0" i="0" dirty="0"/>
            <a:t>​/A-Frames spudding down for salvage operations/ Used best management practices ​</a:t>
          </a:r>
          <a:endParaRPr lang="en-US" sz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61BB874-392E-4B30-8644-993C44C7C282}" type="parTrans" cxnId="{F839A402-43EE-4321-9FDC-F4CA8C9F5215}">
      <dgm:prSet/>
      <dgm:spPr/>
      <dgm:t>
        <a:bodyPr/>
        <a:lstStyle/>
        <a:p>
          <a:endParaRPr lang="en-US"/>
        </a:p>
      </dgm:t>
    </dgm:pt>
    <dgm:pt modelId="{8F9E77FA-6C04-4E5B-8C7C-5B6B17624EC5}" type="sibTrans" cxnId="{F839A402-43EE-4321-9FDC-F4CA8C9F5215}">
      <dgm:prSet/>
      <dgm:spPr/>
      <dgm:t>
        <a:bodyPr/>
        <a:lstStyle/>
        <a:p>
          <a:endParaRPr lang="en-US"/>
        </a:p>
      </dgm:t>
    </dgm:pt>
    <dgm:pt modelId="{70DF3666-B05C-4701-9701-7E262C368ED6}">
      <dgm:prSet custT="1"/>
      <dgm:spPr/>
      <dgm:t>
        <a:bodyPr/>
        <a:lstStyle/>
        <a:p>
          <a:r>
            <a:rPr lang="en-US" sz="1200" dirty="0"/>
            <a:t>3 biggest RRT-related concerns in your AOR:</a:t>
          </a:r>
        </a:p>
        <a:p>
          <a:r>
            <a:rPr lang="en-US" sz="1200" dirty="0"/>
            <a:t>1. Clear understanding of EPA boundaries along the MS River and CG Jurisdiction within the inland zone.  </a:t>
          </a:r>
        </a:p>
        <a:p>
          <a:r>
            <a:rPr lang="en-US" sz="1200" dirty="0"/>
            <a:t>     </a:t>
          </a:r>
        </a:p>
        <a:p>
          <a:r>
            <a:rPr lang="en-US" sz="1200" dirty="0"/>
            <a:t>2. Vast Area of Responsibility and extensive response times due to distance.</a:t>
          </a:r>
        </a:p>
        <a:p>
          <a:endParaRPr lang="en-US" sz="1200" dirty="0"/>
        </a:p>
        <a:p>
          <a:r>
            <a:rPr lang="en-US" sz="1200" dirty="0"/>
            <a:t>3. Going between 2 RCPs from either EPA Region 4  or EPA Region 6, depending on river or river section</a:t>
          </a:r>
          <a:r>
            <a:rPr lang="en-US" sz="800" dirty="0"/>
            <a:t>. </a:t>
          </a:r>
        </a:p>
        <a:p>
          <a:r>
            <a:rPr lang="en-US" sz="800" dirty="0"/>
            <a:t> </a:t>
          </a:r>
        </a:p>
        <a:p>
          <a:endParaRPr lang="en-US" sz="800" dirty="0"/>
        </a:p>
        <a:p>
          <a:endParaRPr lang="en-US" sz="800" dirty="0"/>
        </a:p>
      </dgm:t>
    </dgm:pt>
    <dgm:pt modelId="{D1680165-1566-4B7A-89D4-E661EADE8540}" type="parTrans" cxnId="{22AAE5A9-D108-46A7-A5AB-8DBBEFB63A67}">
      <dgm:prSet/>
      <dgm:spPr/>
      <dgm:t>
        <a:bodyPr/>
        <a:lstStyle/>
        <a:p>
          <a:endParaRPr lang="en-US"/>
        </a:p>
      </dgm:t>
    </dgm:pt>
    <dgm:pt modelId="{9503A886-5566-45D5-A462-7D9D818DDBCB}" type="sibTrans" cxnId="{22AAE5A9-D108-46A7-A5AB-8DBBEFB63A67}">
      <dgm:prSet/>
      <dgm:spPr/>
      <dgm:t>
        <a:bodyPr/>
        <a:lstStyle/>
        <a:p>
          <a:endParaRPr lang="en-US"/>
        </a:p>
      </dgm:t>
    </dgm:pt>
    <dgm:pt modelId="{42AAD072-874D-488A-8FF4-49A0BA46B518}" type="pres">
      <dgm:prSet presAssocID="{F54CECE2-C0E9-4BA2-AE18-400EEE063AE6}" presName="vert0" presStyleCnt="0">
        <dgm:presLayoutVars>
          <dgm:dir/>
          <dgm:animOne val="branch"/>
          <dgm:animLvl val="lvl"/>
        </dgm:presLayoutVars>
      </dgm:prSet>
      <dgm:spPr/>
    </dgm:pt>
    <dgm:pt modelId="{36E0C435-4C2F-430B-B891-C76E9E24E97A}" type="pres">
      <dgm:prSet presAssocID="{A53F51EB-3400-4439-B0ED-538634DBD34D}" presName="thickLine" presStyleLbl="alignNode1" presStyleIdx="0" presStyleCnt="3"/>
      <dgm:spPr/>
    </dgm:pt>
    <dgm:pt modelId="{7EE87541-4BAB-4DB5-8420-8D8824691980}" type="pres">
      <dgm:prSet presAssocID="{A53F51EB-3400-4439-B0ED-538634DBD34D}" presName="horz1" presStyleCnt="0"/>
      <dgm:spPr/>
    </dgm:pt>
    <dgm:pt modelId="{EBEF9A13-04A5-4D42-AAF7-F8FB4E55DC69}" type="pres">
      <dgm:prSet presAssocID="{A53F51EB-3400-4439-B0ED-538634DBD34D}" presName="tx1" presStyleLbl="revTx" presStyleIdx="0" presStyleCnt="3"/>
      <dgm:spPr/>
    </dgm:pt>
    <dgm:pt modelId="{20DEA94F-90D2-42DC-A714-7E3745518C9E}" type="pres">
      <dgm:prSet presAssocID="{A53F51EB-3400-4439-B0ED-538634DBD34D}" presName="vert1" presStyleCnt="0"/>
      <dgm:spPr/>
    </dgm:pt>
    <dgm:pt modelId="{125276DF-9304-4A2F-81D6-FF48AF05A319}" type="pres">
      <dgm:prSet presAssocID="{8BB96270-F7CE-4F76-9273-89DA288A6BF7}" presName="thickLine" presStyleLbl="alignNode1" presStyleIdx="1" presStyleCnt="3"/>
      <dgm:spPr/>
    </dgm:pt>
    <dgm:pt modelId="{FCC12214-3AAD-4554-9ABB-34ECC441CFCD}" type="pres">
      <dgm:prSet presAssocID="{8BB96270-F7CE-4F76-9273-89DA288A6BF7}" presName="horz1" presStyleCnt="0"/>
      <dgm:spPr/>
    </dgm:pt>
    <dgm:pt modelId="{DAFD0128-A2B9-40E1-8581-B5D5B7E31DD2}" type="pres">
      <dgm:prSet presAssocID="{8BB96270-F7CE-4F76-9273-89DA288A6BF7}" presName="tx1" presStyleLbl="revTx" presStyleIdx="1" presStyleCnt="3"/>
      <dgm:spPr/>
    </dgm:pt>
    <dgm:pt modelId="{A6CD4564-FDBB-4F69-99BF-F4E0C2080A0E}" type="pres">
      <dgm:prSet presAssocID="{8BB96270-F7CE-4F76-9273-89DA288A6BF7}" presName="vert1" presStyleCnt="0"/>
      <dgm:spPr/>
    </dgm:pt>
    <dgm:pt modelId="{D1D8ED92-ED8A-40C2-9559-761297A01678}" type="pres">
      <dgm:prSet presAssocID="{70DF3666-B05C-4701-9701-7E262C368ED6}" presName="thickLine" presStyleLbl="alignNode1" presStyleIdx="2" presStyleCnt="3"/>
      <dgm:spPr/>
    </dgm:pt>
    <dgm:pt modelId="{8599D364-06F3-4C42-9037-48D437734613}" type="pres">
      <dgm:prSet presAssocID="{70DF3666-B05C-4701-9701-7E262C368ED6}" presName="horz1" presStyleCnt="0"/>
      <dgm:spPr/>
    </dgm:pt>
    <dgm:pt modelId="{F438C396-8520-44B6-9AAE-DD0D41DBBF0C}" type="pres">
      <dgm:prSet presAssocID="{70DF3666-B05C-4701-9701-7E262C368ED6}" presName="tx1" presStyleLbl="revTx" presStyleIdx="2" presStyleCnt="3"/>
      <dgm:spPr/>
    </dgm:pt>
    <dgm:pt modelId="{B9AC03FC-67C2-4625-82DE-D3796FBC0E1C}" type="pres">
      <dgm:prSet presAssocID="{70DF3666-B05C-4701-9701-7E262C368ED6}" presName="vert1" presStyleCnt="0"/>
      <dgm:spPr/>
    </dgm:pt>
  </dgm:ptLst>
  <dgm:cxnLst>
    <dgm:cxn modelId="{F839A402-43EE-4321-9FDC-F4CA8C9F5215}" srcId="{F54CECE2-C0E9-4BA2-AE18-400EEE063AE6}" destId="{8BB96270-F7CE-4F76-9273-89DA288A6BF7}" srcOrd="1" destOrd="0" parTransId="{361BB874-392E-4B30-8644-993C44C7C282}" sibTransId="{8F9E77FA-6C04-4E5B-8C7C-5B6B17624EC5}"/>
    <dgm:cxn modelId="{E466F02C-F416-4AB1-A3F8-55636380DBEC}" type="presOf" srcId="{70DF3666-B05C-4701-9701-7E262C368ED6}" destId="{F438C396-8520-44B6-9AAE-DD0D41DBBF0C}" srcOrd="0" destOrd="0" presId="urn:microsoft.com/office/officeart/2008/layout/LinedList"/>
    <dgm:cxn modelId="{E66A8535-1568-496F-8E8D-03C0A7CCFBE7}" type="presOf" srcId="{A53F51EB-3400-4439-B0ED-538634DBD34D}" destId="{EBEF9A13-04A5-4D42-AAF7-F8FB4E55DC69}" srcOrd="0" destOrd="0" presId="urn:microsoft.com/office/officeart/2008/layout/LinedList"/>
    <dgm:cxn modelId="{B047B43E-3240-4523-BE0B-639ECC5D010E}" type="presOf" srcId="{8BB96270-F7CE-4F76-9273-89DA288A6BF7}" destId="{DAFD0128-A2B9-40E1-8581-B5D5B7E31DD2}" srcOrd="0" destOrd="0" presId="urn:microsoft.com/office/officeart/2008/layout/LinedList"/>
    <dgm:cxn modelId="{4A628587-9F74-4D5D-A564-74CF700976E5}" type="presOf" srcId="{F54CECE2-C0E9-4BA2-AE18-400EEE063AE6}" destId="{42AAD072-874D-488A-8FF4-49A0BA46B518}" srcOrd="0" destOrd="0" presId="urn:microsoft.com/office/officeart/2008/layout/LinedList"/>
    <dgm:cxn modelId="{22AAE5A9-D108-46A7-A5AB-8DBBEFB63A67}" srcId="{F54CECE2-C0E9-4BA2-AE18-400EEE063AE6}" destId="{70DF3666-B05C-4701-9701-7E262C368ED6}" srcOrd="2" destOrd="0" parTransId="{D1680165-1566-4B7A-89D4-E661EADE8540}" sibTransId="{9503A886-5566-45D5-A462-7D9D818DDBCB}"/>
    <dgm:cxn modelId="{C9ECA4DA-720F-4B96-8254-F8F7B6DCA282}" srcId="{F54CECE2-C0E9-4BA2-AE18-400EEE063AE6}" destId="{A53F51EB-3400-4439-B0ED-538634DBD34D}" srcOrd="0" destOrd="0" parTransId="{5EE3A077-1220-41F8-B4ED-CF74FBBA4DA0}" sibTransId="{56EF9E2E-A684-439B-A9F1-370E4726641E}"/>
    <dgm:cxn modelId="{666C0E9E-0C26-4AA7-AC8E-2305FA4E3E07}" type="presParOf" srcId="{42AAD072-874D-488A-8FF4-49A0BA46B518}" destId="{36E0C435-4C2F-430B-B891-C76E9E24E97A}" srcOrd="0" destOrd="0" presId="urn:microsoft.com/office/officeart/2008/layout/LinedList"/>
    <dgm:cxn modelId="{EC2EAA9F-6A62-46C5-A471-2CB608C74B00}" type="presParOf" srcId="{42AAD072-874D-488A-8FF4-49A0BA46B518}" destId="{7EE87541-4BAB-4DB5-8420-8D8824691980}" srcOrd="1" destOrd="0" presId="urn:microsoft.com/office/officeart/2008/layout/LinedList"/>
    <dgm:cxn modelId="{76F8A242-E3D1-4362-842D-84950006FD29}" type="presParOf" srcId="{7EE87541-4BAB-4DB5-8420-8D8824691980}" destId="{EBEF9A13-04A5-4D42-AAF7-F8FB4E55DC69}" srcOrd="0" destOrd="0" presId="urn:microsoft.com/office/officeart/2008/layout/LinedList"/>
    <dgm:cxn modelId="{401DBDB4-7E8B-4A0B-80AF-9D7DFE3B4544}" type="presParOf" srcId="{7EE87541-4BAB-4DB5-8420-8D8824691980}" destId="{20DEA94F-90D2-42DC-A714-7E3745518C9E}" srcOrd="1" destOrd="0" presId="urn:microsoft.com/office/officeart/2008/layout/LinedList"/>
    <dgm:cxn modelId="{4F1AC105-E49E-47D2-B57D-982AEE64906A}" type="presParOf" srcId="{42AAD072-874D-488A-8FF4-49A0BA46B518}" destId="{125276DF-9304-4A2F-81D6-FF48AF05A319}" srcOrd="2" destOrd="0" presId="urn:microsoft.com/office/officeart/2008/layout/LinedList"/>
    <dgm:cxn modelId="{54C14E6D-3719-4DE7-91AA-4C7B199FFCDC}" type="presParOf" srcId="{42AAD072-874D-488A-8FF4-49A0BA46B518}" destId="{FCC12214-3AAD-4554-9ABB-34ECC441CFCD}" srcOrd="3" destOrd="0" presId="urn:microsoft.com/office/officeart/2008/layout/LinedList"/>
    <dgm:cxn modelId="{92A7EB2B-25D3-4C7A-8AE8-B9B1782EAD11}" type="presParOf" srcId="{FCC12214-3AAD-4554-9ABB-34ECC441CFCD}" destId="{DAFD0128-A2B9-40E1-8581-B5D5B7E31DD2}" srcOrd="0" destOrd="0" presId="urn:microsoft.com/office/officeart/2008/layout/LinedList"/>
    <dgm:cxn modelId="{BF213D4D-41C0-4969-883D-B7D01DF24146}" type="presParOf" srcId="{FCC12214-3AAD-4554-9ABB-34ECC441CFCD}" destId="{A6CD4564-FDBB-4F69-99BF-F4E0C2080A0E}" srcOrd="1" destOrd="0" presId="urn:microsoft.com/office/officeart/2008/layout/LinedList"/>
    <dgm:cxn modelId="{0FBF501D-2915-42BA-9513-9CD165934151}" type="presParOf" srcId="{42AAD072-874D-488A-8FF4-49A0BA46B518}" destId="{D1D8ED92-ED8A-40C2-9559-761297A01678}" srcOrd="4" destOrd="0" presId="urn:microsoft.com/office/officeart/2008/layout/LinedList"/>
    <dgm:cxn modelId="{7EEAD5EE-5EC9-4393-AE79-AD9DD78EF68B}" type="presParOf" srcId="{42AAD072-874D-488A-8FF4-49A0BA46B518}" destId="{8599D364-06F3-4C42-9037-48D437734613}" srcOrd="5" destOrd="0" presId="urn:microsoft.com/office/officeart/2008/layout/LinedList"/>
    <dgm:cxn modelId="{523DE3C5-45B2-44CF-8CC4-C362EFADF092}" type="presParOf" srcId="{8599D364-06F3-4C42-9037-48D437734613}" destId="{F438C396-8520-44B6-9AAE-DD0D41DBBF0C}" srcOrd="0" destOrd="0" presId="urn:microsoft.com/office/officeart/2008/layout/LinedList"/>
    <dgm:cxn modelId="{D37AFAAD-C937-41F5-900C-DF9E9B31B563}" type="presParOf" srcId="{8599D364-06F3-4C42-9037-48D437734613}" destId="{B9AC03FC-67C2-4625-82DE-D3796FBC0E1C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E0C435-4C2F-430B-B891-C76E9E24E97A}">
      <dsp:nvSpPr>
        <dsp:cNvPr id="0" name=""/>
        <dsp:cNvSpPr/>
      </dsp:nvSpPr>
      <dsp:spPr>
        <a:xfrm>
          <a:off x="0" y="2175"/>
          <a:ext cx="7293644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EF9A13-04A5-4D42-AAF7-F8FB4E55DC69}">
      <dsp:nvSpPr>
        <dsp:cNvPr id="0" name=""/>
        <dsp:cNvSpPr/>
      </dsp:nvSpPr>
      <dsp:spPr>
        <a:xfrm>
          <a:off x="0" y="2175"/>
          <a:ext cx="7293644" cy="14834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Federalized cases: 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UCGPN23032/  RP- Kirby Inland Marine LP/  Approximately 104bbl of Vacuum Tar Bottoms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Fund opened for $45,000.00 ($25963.01 for CG Direct Costs/ $336,227.26 for CG Interdict costs).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Total days on scene: 31 days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Estimated total miles of impacted shoreline: 10 miles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3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2175"/>
        <a:ext cx="7293644" cy="1483449"/>
      </dsp:txXfrm>
    </dsp:sp>
    <dsp:sp modelId="{125276DF-9304-4A2F-81D6-FF48AF05A319}">
      <dsp:nvSpPr>
        <dsp:cNvPr id="0" name=""/>
        <dsp:cNvSpPr/>
      </dsp:nvSpPr>
      <dsp:spPr>
        <a:xfrm>
          <a:off x="0" y="1485624"/>
          <a:ext cx="7293644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FD0128-A2B9-40E1-8581-B5D5B7E31DD2}">
      <dsp:nvSpPr>
        <dsp:cNvPr id="0" name=""/>
        <dsp:cNvSpPr/>
      </dsp:nvSpPr>
      <dsp:spPr>
        <a:xfrm>
          <a:off x="0" y="1485624"/>
          <a:ext cx="7293644" cy="14834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Notable cases or engagements: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4H / EPA Region 6 FOSC/ 5 sunken vessels total/ Multiple RP/ appx. 7,2000 </a:t>
          </a:r>
          <a:r>
            <a:rPr lang="en-US" sz="1200" b="0" i="0" kern="1200" dirty="0"/>
            <a:t>gallons of oil/water mixture recovered.( USCG Supported EPA Region 6 FOSC)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200" b="0" i="0" u="none" kern="1200" dirty="0"/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i="0" u="none" kern="1200" dirty="0"/>
            <a:t>ITV SONNY J – Allison and Sinking/ Estimated 21 Gallons of Oil, </a:t>
          </a:r>
          <a:r>
            <a:rPr lang="en-US" sz="1200" b="0" i="0" u="none" kern="1200" dirty="0" err="1"/>
            <a:t>misc</a:t>
          </a:r>
          <a:r>
            <a:rPr lang="en-US" sz="1200" b="0" i="0" u="none" kern="1200" dirty="0"/>
            <a:t>: From Engines</a:t>
          </a:r>
          <a:r>
            <a:rPr lang="en-US" sz="1200" b="0" i="0" kern="1200" dirty="0"/>
            <a:t>​/A-Frames spudding down for salvage operations/ Used best management practices ​</a:t>
          </a:r>
          <a:endParaRPr lang="en-US" sz="1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1485624"/>
        <a:ext cx="7293644" cy="1483449"/>
      </dsp:txXfrm>
    </dsp:sp>
    <dsp:sp modelId="{D1D8ED92-ED8A-40C2-9559-761297A01678}">
      <dsp:nvSpPr>
        <dsp:cNvPr id="0" name=""/>
        <dsp:cNvSpPr/>
      </dsp:nvSpPr>
      <dsp:spPr>
        <a:xfrm>
          <a:off x="0" y="2969074"/>
          <a:ext cx="7293644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438C396-8520-44B6-9AAE-DD0D41DBBF0C}">
      <dsp:nvSpPr>
        <dsp:cNvPr id="0" name=""/>
        <dsp:cNvSpPr/>
      </dsp:nvSpPr>
      <dsp:spPr>
        <a:xfrm>
          <a:off x="0" y="2969074"/>
          <a:ext cx="7293644" cy="14834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3 biggest RRT-related concerns in your AOR: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1. Clear understanding of EPA boundaries along the MS River and CG Jurisdiction within the inland zone.  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     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2. Vast Area of Responsibility and extensive response times due to distance.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200" kern="1200" dirty="0"/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3. Going between 2 RCPs from either EPA Region 4  or EPA Region 6, depending on river or river section</a:t>
          </a:r>
          <a:r>
            <a:rPr lang="en-US" sz="800" kern="1200" dirty="0"/>
            <a:t>. 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/>
            <a:t> 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800" kern="1200" dirty="0"/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800" kern="1200" dirty="0"/>
        </a:p>
      </dsp:txBody>
      <dsp:txXfrm>
        <a:off x="0" y="2969074"/>
        <a:ext cx="7293644" cy="148344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9B711C-5EEA-8D86-B2DD-7829505409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859D0E7-E41A-9E6C-D5BB-69F313ECA3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86ECE7-95FB-4996-920C-A6D688EEED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5E359-3A63-4946-94D0-D8057ABDD244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C6F603-EB50-94CB-1B1A-E7FC2CFC18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23D0FD-CD2E-1BC4-C2EC-E4E8EA01A4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E100A-9A32-4DA6-A06C-D09111430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71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F2DECD-C1B2-E761-5EBB-51B8829001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A4A6E19-6761-D197-DBA6-BDC36DB348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F92BF4-4F6A-8EBA-A6DE-A95CD45060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5E359-3A63-4946-94D0-D8057ABDD244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2D3278-98B7-7DC9-FF31-01C2D12A12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EE4C91-71C8-D9D6-64CC-93D840F63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E100A-9A32-4DA6-A06C-D09111430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116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A872DDD-E856-FACD-149F-D8C0E456AB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1800BFC-DB04-1C10-5186-0D6F8B4EC2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8FA1A3-AFDF-CA4C-1878-D88FACC68F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5E359-3A63-4946-94D0-D8057ABDD244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4199FF-2563-8B6D-33BE-1CBB055657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D76E3B-D2FE-B7E0-468D-120A7DEC46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E100A-9A32-4DA6-A06C-D09111430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436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F0B76F-2A6A-0BB9-E7C1-1B0F0037D8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1DA252-E36C-DB26-2AEE-92524897AF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1EE46A-EDAB-BB80-E29F-D6BB03B59B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5E359-3A63-4946-94D0-D8057ABDD244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82237A-1108-E1D7-D79E-D0C4A71557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9CA4E1-F8B6-76DD-7FDC-276C284253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E100A-9A32-4DA6-A06C-D09111430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548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942282-BECA-EF2B-0F16-A83D583B8F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F7AFC1-CA89-D6C0-9FB9-5A8493DA35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71E8E7-C877-E3A7-6C42-B8C2DA3130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5E359-3A63-4946-94D0-D8057ABDD244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E2F23E-70AC-5793-FFD3-1D442452E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82260B-1223-4666-CF37-583C0350CF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E100A-9A32-4DA6-A06C-D09111430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528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BB88-589C-BD2D-140E-74A6D9E18B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208B5E-76E1-4E80-B938-5044B2D2B5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21E4DC-83C1-DAF7-E49B-77FD6C01BB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9C2A5B-DC78-4FBE-352B-3DFA84F065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5E359-3A63-4946-94D0-D8057ABDD244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1CBA01-37AF-E690-C152-BCA31391F4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31FACE-33A0-A692-06F9-21C5BEAD8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E100A-9A32-4DA6-A06C-D09111430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4582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A899B4-30D4-344E-5915-434A4C127D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562494-3A64-96ED-F7BB-477E5D7DB8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A9D2D0-5782-35A1-FACD-9D7FAA2459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6BC5FE4-3871-B962-9440-1768E86C34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F7EF1A5-E4A0-1FB7-6105-5812838C58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A9B33E7-0228-818A-5114-4F39D8DBE9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5E359-3A63-4946-94D0-D8057ABDD244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146D4E3-EEC9-4D92-7324-944EC830B3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DBD223B-E018-A7D7-C981-D8DF4D1F6F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E100A-9A32-4DA6-A06C-D09111430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695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C7D6F8-6A4B-4753-DA95-2F329C1D4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49AA4E2-D00B-ADE8-7F0F-A4203E197C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5E359-3A63-4946-94D0-D8057ABDD244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EA00D0C-4D9D-606C-4180-C7ACCBB447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6059E1-324B-11E2-34F6-E9E577DECB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E100A-9A32-4DA6-A06C-D09111430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8086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4AB49B0-6394-9697-5097-A387A5A15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5E359-3A63-4946-94D0-D8057ABDD244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7C4377-7FC6-9C62-F9D5-523E96AD5F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BAF31F-1E8E-04C9-AE6D-6411C85A93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E100A-9A32-4DA6-A06C-D09111430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079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03B939-6D9C-04F1-2008-D13F20DC80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8110F4-5FD2-3E21-FBD0-3787A20BA2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1A55D7-FC8B-E2C5-C0B0-7812E0C936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078703-5BAE-D9F7-CEC0-3EDE963E6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5E359-3A63-4946-94D0-D8057ABDD244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6C5050-F447-D43A-32A4-4C34B20EB0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197C84-A157-300A-68A0-2F777669DD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E100A-9A32-4DA6-A06C-D09111430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533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5B809E-66E7-2167-2ACE-0B955FEE4C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E665024-9FD0-623F-A949-86EC87D6FE3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B545F0-C159-45D7-223F-9AED2CD782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46E4B3-8FFC-9B07-6F74-EDAE44C22C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5E359-3A63-4946-94D0-D8057ABDD244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063735-4F2E-EFF5-3709-2862BD485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BAC3A7-5DFA-1EA2-6093-73E2347AD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E100A-9A32-4DA6-A06C-D09111430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467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6D35371-C612-961E-B0DF-62A521CC86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A0DAE8-DCB7-AB4D-775E-DBEF431ADD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316311-093D-9C77-4F2A-E92A48D758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75E359-3A63-4946-94D0-D8057ABDD244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4869C1-70EE-0599-1067-3926211599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3F443C-F06C-D0AF-3CAA-85AE5287B3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6E100A-9A32-4DA6-A06C-D09111430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6307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8" name="Rectangle 37">
            <a:extLst>
              <a:ext uri="{FF2B5EF4-FFF2-40B4-BE49-F238E27FC236}">
                <a16:creationId xmlns:a16="http://schemas.microsoft.com/office/drawing/2014/main" id="{61293230-B0F6-45B1-96D1-13D18E2429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2E4C77E0-AD32-4D51-A420-0A861D5A86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1766176" cy="2061837"/>
          </a:xfrm>
          <a:custGeom>
            <a:avLst/>
            <a:gdLst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18446 w 10768629"/>
              <a:gd name="connsiteY143" fmla="*/ 1726895 h 1978172"/>
              <a:gd name="connsiteX144" fmla="*/ 4813657 w 10768629"/>
              <a:gd name="connsiteY144" fmla="*/ 1730706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18446 w 10768629"/>
              <a:gd name="connsiteY143" fmla="*/ 1726895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40853 w 10768629"/>
              <a:gd name="connsiteY141" fmla="*/ 1657958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232341 w 10768629"/>
              <a:gd name="connsiteY179" fmla="*/ 1785942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232341 w 10768629"/>
              <a:gd name="connsiteY179" fmla="*/ 1785942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0257 w 10768629"/>
              <a:gd name="connsiteY182" fmla="*/ 1789615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84330 h 1978172"/>
              <a:gd name="connsiteX182" fmla="*/ 1120257 w 10768629"/>
              <a:gd name="connsiteY182" fmla="*/ 1789615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</a:cxnLst>
            <a:rect l="l" t="t" r="r" b="b"/>
            <a:pathLst>
              <a:path w="10768629" h="1978172">
                <a:moveTo>
                  <a:pt x="0" y="0"/>
                </a:moveTo>
                <a:lnTo>
                  <a:pt x="10768629" y="0"/>
                </a:lnTo>
                <a:lnTo>
                  <a:pt x="10733254" y="31439"/>
                </a:lnTo>
                <a:lnTo>
                  <a:pt x="10727085" y="37910"/>
                </a:lnTo>
                <a:cubicBezTo>
                  <a:pt x="10712973" y="56080"/>
                  <a:pt x="10699457" y="78430"/>
                  <a:pt x="10675953" y="68623"/>
                </a:cubicBezTo>
                <a:cubicBezTo>
                  <a:pt x="10685972" y="89202"/>
                  <a:pt x="10641629" y="69781"/>
                  <a:pt x="10637091" y="90361"/>
                </a:cubicBezTo>
                <a:cubicBezTo>
                  <a:pt x="10635214" y="107005"/>
                  <a:pt x="10621323" y="104993"/>
                  <a:pt x="10610971" y="110764"/>
                </a:cubicBezTo>
                <a:cubicBezTo>
                  <a:pt x="10603980" y="127568"/>
                  <a:pt x="10551417" y="141180"/>
                  <a:pt x="10532872" y="138028"/>
                </a:cubicBezTo>
                <a:cubicBezTo>
                  <a:pt x="10480300" y="119072"/>
                  <a:pt x="10440532" y="186296"/>
                  <a:pt x="10398558" y="172911"/>
                </a:cubicBezTo>
                <a:cubicBezTo>
                  <a:pt x="10387708" y="174114"/>
                  <a:pt x="10378792" y="177646"/>
                  <a:pt x="10371128" y="182609"/>
                </a:cubicBezTo>
                <a:lnTo>
                  <a:pt x="10352178" y="199976"/>
                </a:lnTo>
                <a:lnTo>
                  <a:pt x="10351815" y="211879"/>
                </a:lnTo>
                <a:lnTo>
                  <a:pt x="10337471" y="218661"/>
                </a:lnTo>
                <a:lnTo>
                  <a:pt x="10334625" y="222351"/>
                </a:lnTo>
                <a:cubicBezTo>
                  <a:pt x="10321108" y="225227"/>
                  <a:pt x="10278615" y="228401"/>
                  <a:pt x="10256365" y="235917"/>
                </a:cubicBezTo>
                <a:cubicBezTo>
                  <a:pt x="10218136" y="258033"/>
                  <a:pt x="10224552" y="209685"/>
                  <a:pt x="10201127" y="267448"/>
                </a:cubicBezTo>
                <a:cubicBezTo>
                  <a:pt x="10121320" y="273476"/>
                  <a:pt x="10040763" y="345580"/>
                  <a:pt x="9961218" y="326720"/>
                </a:cubicBezTo>
                <a:cubicBezTo>
                  <a:pt x="9980173" y="341621"/>
                  <a:pt x="9883038" y="318484"/>
                  <a:pt x="9859715" y="355698"/>
                </a:cubicBezTo>
                <a:cubicBezTo>
                  <a:pt x="9812822" y="367758"/>
                  <a:pt x="9752089" y="383830"/>
                  <a:pt x="9679867" y="399081"/>
                </a:cubicBezTo>
                <a:cubicBezTo>
                  <a:pt x="9618357" y="415668"/>
                  <a:pt x="9525492" y="446315"/>
                  <a:pt x="9490654" y="455225"/>
                </a:cubicBezTo>
                <a:lnTo>
                  <a:pt x="9470837" y="452539"/>
                </a:lnTo>
                <a:lnTo>
                  <a:pt x="9469082" y="454891"/>
                </a:lnTo>
                <a:cubicBezTo>
                  <a:pt x="9460057" y="461184"/>
                  <a:pt x="9453495" y="461729"/>
                  <a:pt x="9448038" y="459733"/>
                </a:cubicBezTo>
                <a:lnTo>
                  <a:pt x="9396821" y="455795"/>
                </a:lnTo>
                <a:lnTo>
                  <a:pt x="9392197" y="459796"/>
                </a:lnTo>
                <a:lnTo>
                  <a:pt x="9347994" y="464462"/>
                </a:lnTo>
                <a:cubicBezTo>
                  <a:pt x="9347959" y="465155"/>
                  <a:pt x="9347925" y="465846"/>
                  <a:pt x="9347889" y="466539"/>
                </a:cubicBezTo>
                <a:cubicBezTo>
                  <a:pt x="9346648" y="471307"/>
                  <a:pt x="9343831" y="475025"/>
                  <a:pt x="9337639" y="476654"/>
                </a:cubicBezTo>
                <a:cubicBezTo>
                  <a:pt x="9354547" y="503661"/>
                  <a:pt x="9307720" y="510631"/>
                  <a:pt x="9287964" y="513052"/>
                </a:cubicBezTo>
                <a:cubicBezTo>
                  <a:pt x="9269905" y="526173"/>
                  <a:pt x="9245386" y="544358"/>
                  <a:pt x="9229283" y="555377"/>
                </a:cubicBezTo>
                <a:lnTo>
                  <a:pt x="9220274" y="557502"/>
                </a:lnTo>
                <a:cubicBezTo>
                  <a:pt x="9220250" y="557668"/>
                  <a:pt x="9220226" y="557835"/>
                  <a:pt x="9220202" y="558001"/>
                </a:cubicBezTo>
                <a:cubicBezTo>
                  <a:pt x="9218468" y="559434"/>
                  <a:pt x="9215591" y="560497"/>
                  <a:pt x="9210908" y="561147"/>
                </a:cubicBezTo>
                <a:lnTo>
                  <a:pt x="9186374" y="565502"/>
                </a:lnTo>
                <a:lnTo>
                  <a:pt x="9181058" y="569943"/>
                </a:lnTo>
                <a:lnTo>
                  <a:pt x="9167549" y="584727"/>
                </a:lnTo>
                <a:lnTo>
                  <a:pt x="9149110" y="598906"/>
                </a:lnTo>
                <a:cubicBezTo>
                  <a:pt x="9133575" y="594395"/>
                  <a:pt x="9087390" y="636567"/>
                  <a:pt x="9078556" y="644039"/>
                </a:cubicBezTo>
                <a:lnTo>
                  <a:pt x="8996399" y="690055"/>
                </a:lnTo>
                <a:cubicBezTo>
                  <a:pt x="8913147" y="777045"/>
                  <a:pt x="8867993" y="772591"/>
                  <a:pt x="8803791" y="813860"/>
                </a:cubicBezTo>
                <a:cubicBezTo>
                  <a:pt x="8745270" y="819906"/>
                  <a:pt x="8690049" y="823612"/>
                  <a:pt x="8636202" y="848463"/>
                </a:cubicBezTo>
                <a:cubicBezTo>
                  <a:pt x="8594799" y="860014"/>
                  <a:pt x="8568613" y="864779"/>
                  <a:pt x="8555372" y="883171"/>
                </a:cubicBezTo>
                <a:lnTo>
                  <a:pt x="8507229" y="901665"/>
                </a:lnTo>
                <a:lnTo>
                  <a:pt x="8428473" y="927985"/>
                </a:lnTo>
                <a:cubicBezTo>
                  <a:pt x="8428287" y="929817"/>
                  <a:pt x="8428100" y="931648"/>
                  <a:pt x="8427914" y="933480"/>
                </a:cubicBezTo>
                <a:lnTo>
                  <a:pt x="8420327" y="941984"/>
                </a:lnTo>
                <a:lnTo>
                  <a:pt x="8394729" y="948347"/>
                </a:lnTo>
                <a:lnTo>
                  <a:pt x="8380548" y="987916"/>
                </a:lnTo>
                <a:lnTo>
                  <a:pt x="8375330" y="965444"/>
                </a:lnTo>
                <a:cubicBezTo>
                  <a:pt x="8372375" y="964202"/>
                  <a:pt x="8344433" y="977378"/>
                  <a:pt x="8340796" y="980522"/>
                </a:cubicBezTo>
                <a:cubicBezTo>
                  <a:pt x="8328292" y="982128"/>
                  <a:pt x="8319237" y="991089"/>
                  <a:pt x="8304438" y="996739"/>
                </a:cubicBezTo>
                <a:cubicBezTo>
                  <a:pt x="8297193" y="1005683"/>
                  <a:pt x="8289328" y="1014568"/>
                  <a:pt x="8280929" y="1023089"/>
                </a:cubicBezTo>
                <a:lnTo>
                  <a:pt x="8275760" y="1027772"/>
                </a:lnTo>
                <a:lnTo>
                  <a:pt x="8275478" y="1027605"/>
                </a:lnTo>
                <a:cubicBezTo>
                  <a:pt x="8273970" y="1028076"/>
                  <a:pt x="8251461" y="1029408"/>
                  <a:pt x="8249003" y="1032033"/>
                </a:cubicBezTo>
                <a:lnTo>
                  <a:pt x="8203836" y="1037347"/>
                </a:lnTo>
                <a:cubicBezTo>
                  <a:pt x="8172789" y="1049890"/>
                  <a:pt x="8148166" y="1034625"/>
                  <a:pt x="8122936" y="1063113"/>
                </a:cubicBezTo>
                <a:cubicBezTo>
                  <a:pt x="8093850" y="1074757"/>
                  <a:pt x="8066781" y="1075350"/>
                  <a:pt x="8043658" y="1092746"/>
                </a:cubicBezTo>
                <a:cubicBezTo>
                  <a:pt x="8032157" y="1089174"/>
                  <a:pt x="8022145" y="1089998"/>
                  <a:pt x="8015351" y="1105478"/>
                </a:cubicBezTo>
                <a:cubicBezTo>
                  <a:pt x="7987544" y="1113006"/>
                  <a:pt x="7977708" y="1099152"/>
                  <a:pt x="7963145" y="1119346"/>
                </a:cubicBezTo>
                <a:cubicBezTo>
                  <a:pt x="7942622" y="1098880"/>
                  <a:pt x="7943760" y="1109516"/>
                  <a:pt x="7938145" y="1120225"/>
                </a:cubicBezTo>
                <a:lnTo>
                  <a:pt x="7937238" y="1121204"/>
                </a:lnTo>
                <a:lnTo>
                  <a:pt x="7934398" y="1118240"/>
                </a:lnTo>
                <a:lnTo>
                  <a:pt x="7918248" y="1124371"/>
                </a:lnTo>
                <a:lnTo>
                  <a:pt x="7914119" y="1127653"/>
                </a:lnTo>
                <a:cubicBezTo>
                  <a:pt x="7911201" y="1129547"/>
                  <a:pt x="7909169" y="1130331"/>
                  <a:pt x="7907658" y="1130350"/>
                </a:cubicBezTo>
                <a:lnTo>
                  <a:pt x="7907434" y="1130103"/>
                </a:lnTo>
                <a:lnTo>
                  <a:pt x="7901508" y="1133245"/>
                </a:lnTo>
                <a:cubicBezTo>
                  <a:pt x="7891644" y="1139271"/>
                  <a:pt x="7882185" y="1145815"/>
                  <a:pt x="7873287" y="1152609"/>
                </a:cubicBezTo>
                <a:cubicBezTo>
                  <a:pt x="7864672" y="1141906"/>
                  <a:pt x="7845199" y="1159242"/>
                  <a:pt x="7834833" y="1153868"/>
                </a:cubicBezTo>
                <a:lnTo>
                  <a:pt x="7828661" y="1139994"/>
                </a:lnTo>
                <a:lnTo>
                  <a:pt x="7823966" y="1143178"/>
                </a:lnTo>
                <a:lnTo>
                  <a:pt x="7815078" y="1151776"/>
                </a:lnTo>
                <a:cubicBezTo>
                  <a:pt x="7813692" y="1152943"/>
                  <a:pt x="7812687" y="1153116"/>
                  <a:pt x="7812026" y="1151522"/>
                </a:cubicBezTo>
                <a:cubicBezTo>
                  <a:pt x="7806555" y="1153054"/>
                  <a:pt x="7788673" y="1159989"/>
                  <a:pt x="7782249" y="1160970"/>
                </a:cubicBezTo>
                <a:lnTo>
                  <a:pt x="7773476" y="1157414"/>
                </a:lnTo>
                <a:lnTo>
                  <a:pt x="7769600" y="1157365"/>
                </a:lnTo>
                <a:lnTo>
                  <a:pt x="7752631" y="1172815"/>
                </a:lnTo>
                <a:lnTo>
                  <a:pt x="7739392" y="1192062"/>
                </a:lnTo>
                <a:lnTo>
                  <a:pt x="7677677" y="1216394"/>
                </a:lnTo>
                <a:lnTo>
                  <a:pt x="7586920" y="1261888"/>
                </a:lnTo>
                <a:cubicBezTo>
                  <a:pt x="7556723" y="1298911"/>
                  <a:pt x="7489187" y="1284518"/>
                  <a:pt x="7486100" y="1292563"/>
                </a:cubicBezTo>
                <a:cubicBezTo>
                  <a:pt x="7454875" y="1308356"/>
                  <a:pt x="7453335" y="1326361"/>
                  <a:pt x="7411323" y="1340732"/>
                </a:cubicBezTo>
                <a:cubicBezTo>
                  <a:pt x="7372519" y="1390006"/>
                  <a:pt x="7288617" y="1403664"/>
                  <a:pt x="7240698" y="1438832"/>
                </a:cubicBezTo>
                <a:cubicBezTo>
                  <a:pt x="7206467" y="1417136"/>
                  <a:pt x="7227555" y="1441678"/>
                  <a:pt x="7197675" y="1447530"/>
                </a:cubicBezTo>
                <a:cubicBezTo>
                  <a:pt x="7211601" y="1474927"/>
                  <a:pt x="7159483" y="1444981"/>
                  <a:pt x="7164788" y="1480293"/>
                </a:cubicBezTo>
                <a:cubicBezTo>
                  <a:pt x="7159184" y="1480240"/>
                  <a:pt x="7153584" y="1479075"/>
                  <a:pt x="7147929" y="1477641"/>
                </a:cubicBezTo>
                <a:lnTo>
                  <a:pt x="7144965" y="1476908"/>
                </a:lnTo>
                <a:lnTo>
                  <a:pt x="7134299" y="1479969"/>
                </a:lnTo>
                <a:lnTo>
                  <a:pt x="7129809" y="1473339"/>
                </a:lnTo>
                <a:lnTo>
                  <a:pt x="7112688" y="1472575"/>
                </a:lnTo>
                <a:cubicBezTo>
                  <a:pt x="7106506" y="1473449"/>
                  <a:pt x="7100123" y="1475741"/>
                  <a:pt x="7093470" y="1480300"/>
                </a:cubicBezTo>
                <a:cubicBezTo>
                  <a:pt x="7079039" y="1501274"/>
                  <a:pt x="7048991" y="1495718"/>
                  <a:pt x="7025034" y="1506934"/>
                </a:cubicBezTo>
                <a:lnTo>
                  <a:pt x="7014783" y="1515868"/>
                </a:lnTo>
                <a:lnTo>
                  <a:pt x="6979706" y="1523511"/>
                </a:lnTo>
                <a:lnTo>
                  <a:pt x="6977890" y="1525793"/>
                </a:lnTo>
                <a:cubicBezTo>
                  <a:pt x="6971996" y="1527914"/>
                  <a:pt x="6959488" y="1529941"/>
                  <a:pt x="6944339" y="1536237"/>
                </a:cubicBezTo>
                <a:lnTo>
                  <a:pt x="6886996" y="1563569"/>
                </a:lnTo>
                <a:lnTo>
                  <a:pt x="6874510" y="1558469"/>
                </a:lnTo>
                <a:lnTo>
                  <a:pt x="6871943" y="1554651"/>
                </a:lnTo>
                <a:lnTo>
                  <a:pt x="6856174" y="1562024"/>
                </a:lnTo>
                <a:lnTo>
                  <a:pt x="6842321" y="1560554"/>
                </a:lnTo>
                <a:lnTo>
                  <a:pt x="6832713" y="1569357"/>
                </a:lnTo>
                <a:lnTo>
                  <a:pt x="6816351" y="1571495"/>
                </a:lnTo>
                <a:cubicBezTo>
                  <a:pt x="6810216" y="1571510"/>
                  <a:pt x="6803310" y="1571324"/>
                  <a:pt x="6795800" y="1572010"/>
                </a:cubicBezTo>
                <a:lnTo>
                  <a:pt x="6777546" y="1568661"/>
                </a:lnTo>
                <a:lnTo>
                  <a:pt x="6751528" y="1574143"/>
                </a:lnTo>
                <a:cubicBezTo>
                  <a:pt x="6731455" y="1578562"/>
                  <a:pt x="6712054" y="1582098"/>
                  <a:pt x="6691966" y="1582255"/>
                </a:cubicBezTo>
                <a:cubicBezTo>
                  <a:pt x="6677921" y="1590738"/>
                  <a:pt x="6663787" y="1595441"/>
                  <a:pt x="6646941" y="1588471"/>
                </a:cubicBezTo>
                <a:cubicBezTo>
                  <a:pt x="6605135" y="1597971"/>
                  <a:pt x="6598373" y="1612583"/>
                  <a:pt x="6568576" y="1606488"/>
                </a:cubicBezTo>
                <a:cubicBezTo>
                  <a:pt x="6562510" y="1614734"/>
                  <a:pt x="6558067" y="1619360"/>
                  <a:pt x="6554358" y="1621701"/>
                </a:cubicBezTo>
                <a:cubicBezTo>
                  <a:pt x="6543227" y="1628727"/>
                  <a:pt x="6538724" y="1615196"/>
                  <a:pt x="6516968" y="1617195"/>
                </a:cubicBezTo>
                <a:cubicBezTo>
                  <a:pt x="6493173" y="1617368"/>
                  <a:pt x="6528193" y="1598652"/>
                  <a:pt x="6506479" y="1602227"/>
                </a:cubicBezTo>
                <a:cubicBezTo>
                  <a:pt x="6486674" y="1613929"/>
                  <a:pt x="6478484" y="1593997"/>
                  <a:pt x="6458436" y="1607332"/>
                </a:cubicBezTo>
                <a:cubicBezTo>
                  <a:pt x="6471168" y="1620800"/>
                  <a:pt x="6410323" y="1615478"/>
                  <a:pt x="6414786" y="1628815"/>
                </a:cubicBezTo>
                <a:cubicBezTo>
                  <a:pt x="6385942" y="1615041"/>
                  <a:pt x="6386569" y="1640238"/>
                  <a:pt x="6357085" y="1640846"/>
                </a:cubicBezTo>
                <a:cubicBezTo>
                  <a:pt x="6341163" y="1636809"/>
                  <a:pt x="6331497" y="1637754"/>
                  <a:pt x="6322636" y="1648213"/>
                </a:cubicBezTo>
                <a:cubicBezTo>
                  <a:pt x="6248448" y="1627802"/>
                  <a:pt x="6286748" y="1654976"/>
                  <a:pt x="6226172" y="1654676"/>
                </a:cubicBezTo>
                <a:lnTo>
                  <a:pt x="6221217" y="1654506"/>
                </a:lnTo>
                <a:lnTo>
                  <a:pt x="6204956" y="1664280"/>
                </a:lnTo>
                <a:cubicBezTo>
                  <a:pt x="6204728" y="1665114"/>
                  <a:pt x="6204498" y="1665947"/>
                  <a:pt x="6204270" y="1666782"/>
                </a:cubicBezTo>
                <a:lnTo>
                  <a:pt x="6143810" y="1661963"/>
                </a:lnTo>
                <a:lnTo>
                  <a:pt x="6136560" y="1665728"/>
                </a:lnTo>
                <a:lnTo>
                  <a:pt x="6096155" y="1656951"/>
                </a:lnTo>
                <a:lnTo>
                  <a:pt x="6075812" y="1655422"/>
                </a:lnTo>
                <a:lnTo>
                  <a:pt x="6039495" y="1649680"/>
                </a:lnTo>
                <a:lnTo>
                  <a:pt x="6036523" y="1652121"/>
                </a:lnTo>
                <a:lnTo>
                  <a:pt x="6029328" y="1649904"/>
                </a:lnTo>
                <a:lnTo>
                  <a:pt x="6024075" y="1652779"/>
                </a:lnTo>
                <a:lnTo>
                  <a:pt x="6018085" y="1652030"/>
                </a:lnTo>
                <a:cubicBezTo>
                  <a:pt x="6006658" y="1653831"/>
                  <a:pt x="5968194" y="1662035"/>
                  <a:pt x="5955513" y="1663584"/>
                </a:cubicBezTo>
                <a:lnTo>
                  <a:pt x="5941996" y="1661326"/>
                </a:lnTo>
                <a:lnTo>
                  <a:pt x="5931789" y="1669915"/>
                </a:lnTo>
                <a:lnTo>
                  <a:pt x="5888686" y="1672175"/>
                </a:lnTo>
                <a:lnTo>
                  <a:pt x="5873794" y="1665454"/>
                </a:lnTo>
                <a:lnTo>
                  <a:pt x="5860022" y="1660635"/>
                </a:lnTo>
                <a:lnTo>
                  <a:pt x="5858237" y="1660649"/>
                </a:lnTo>
                <a:lnTo>
                  <a:pt x="5840319" y="1660798"/>
                </a:lnTo>
                <a:lnTo>
                  <a:pt x="5806984" y="1661075"/>
                </a:lnTo>
                <a:cubicBezTo>
                  <a:pt x="5785708" y="1661533"/>
                  <a:pt x="5764126" y="1662974"/>
                  <a:pt x="5742351" y="1667489"/>
                </a:cubicBezTo>
                <a:cubicBezTo>
                  <a:pt x="5659069" y="1645168"/>
                  <a:pt x="5615134" y="1706361"/>
                  <a:pt x="5521171" y="1671626"/>
                </a:cubicBezTo>
                <a:cubicBezTo>
                  <a:pt x="5491803" y="1671296"/>
                  <a:pt x="5498089" y="1662666"/>
                  <a:pt x="5457384" y="1683952"/>
                </a:cubicBezTo>
                <a:cubicBezTo>
                  <a:pt x="5356959" y="1699287"/>
                  <a:pt x="5078905" y="1774579"/>
                  <a:pt x="4950070" y="1748401"/>
                </a:cubicBezTo>
                <a:cubicBezTo>
                  <a:pt x="4918276" y="1752255"/>
                  <a:pt x="4891043" y="1756936"/>
                  <a:pt x="4872172" y="1757222"/>
                </a:cubicBezTo>
                <a:lnTo>
                  <a:pt x="4809524" y="1761033"/>
                </a:lnTo>
                <a:cubicBezTo>
                  <a:pt x="4791324" y="1772975"/>
                  <a:pt x="4777258" y="1754591"/>
                  <a:pt x="4759058" y="1766533"/>
                </a:cubicBezTo>
                <a:cubicBezTo>
                  <a:pt x="4747481" y="1770744"/>
                  <a:pt x="4734604" y="1772921"/>
                  <a:pt x="4719749" y="1771811"/>
                </a:cubicBezTo>
                <a:cubicBezTo>
                  <a:pt x="4671168" y="1780243"/>
                  <a:pt x="4634134" y="1775931"/>
                  <a:pt x="4568686" y="1786141"/>
                </a:cubicBezTo>
                <a:cubicBezTo>
                  <a:pt x="4544667" y="1777910"/>
                  <a:pt x="4432547" y="1778168"/>
                  <a:pt x="4418751" y="1796932"/>
                </a:cubicBezTo>
                <a:cubicBezTo>
                  <a:pt x="4403360" y="1801488"/>
                  <a:pt x="4385278" y="1795746"/>
                  <a:pt x="4378377" y="1815528"/>
                </a:cubicBezTo>
                <a:cubicBezTo>
                  <a:pt x="4366870" y="1839461"/>
                  <a:pt x="4337372" y="1814003"/>
                  <a:pt x="4320575" y="1832722"/>
                </a:cubicBezTo>
                <a:cubicBezTo>
                  <a:pt x="4277898" y="1857053"/>
                  <a:pt x="4243945" y="1846759"/>
                  <a:pt x="4211935" y="1860177"/>
                </a:cubicBezTo>
                <a:cubicBezTo>
                  <a:pt x="4181519" y="1859584"/>
                  <a:pt x="4171342" y="1859762"/>
                  <a:pt x="4101228" y="1868717"/>
                </a:cubicBezTo>
                <a:cubicBezTo>
                  <a:pt x="4080159" y="1876188"/>
                  <a:pt x="4039427" y="1877381"/>
                  <a:pt x="3973223" y="1881015"/>
                </a:cubicBezTo>
                <a:cubicBezTo>
                  <a:pt x="3971330" y="1884974"/>
                  <a:pt x="3952843" y="1879225"/>
                  <a:pt x="3900992" y="1880603"/>
                </a:cubicBezTo>
                <a:cubicBezTo>
                  <a:pt x="3849141" y="1881981"/>
                  <a:pt x="3740060" y="1895686"/>
                  <a:pt x="3662119" y="1889285"/>
                </a:cubicBezTo>
                <a:cubicBezTo>
                  <a:pt x="3565155" y="1881322"/>
                  <a:pt x="3613412" y="1915150"/>
                  <a:pt x="3496919" y="1873180"/>
                </a:cubicBezTo>
                <a:cubicBezTo>
                  <a:pt x="3488062" y="1895719"/>
                  <a:pt x="3474293" y="1876288"/>
                  <a:pt x="3449433" y="1889681"/>
                </a:cubicBezTo>
                <a:cubicBezTo>
                  <a:pt x="3406553" y="1891629"/>
                  <a:pt x="3413217" y="1897797"/>
                  <a:pt x="3369766" y="1916653"/>
                </a:cubicBezTo>
                <a:cubicBezTo>
                  <a:pt x="3338805" y="1929531"/>
                  <a:pt x="3289487" y="1928617"/>
                  <a:pt x="3269672" y="1938036"/>
                </a:cubicBezTo>
                <a:lnTo>
                  <a:pt x="3224897" y="1943733"/>
                </a:lnTo>
                <a:cubicBezTo>
                  <a:pt x="3188693" y="1949271"/>
                  <a:pt x="3178540" y="1909145"/>
                  <a:pt x="3161463" y="1946591"/>
                </a:cubicBezTo>
                <a:lnTo>
                  <a:pt x="3112044" y="1935614"/>
                </a:lnTo>
                <a:lnTo>
                  <a:pt x="3069716" y="1930463"/>
                </a:lnTo>
                <a:cubicBezTo>
                  <a:pt x="3049937" y="1924285"/>
                  <a:pt x="3047816" y="1925644"/>
                  <a:pt x="3005773" y="1915878"/>
                </a:cubicBezTo>
                <a:cubicBezTo>
                  <a:pt x="2978838" y="1921092"/>
                  <a:pt x="2967972" y="1927319"/>
                  <a:pt x="2897201" y="1926772"/>
                </a:cubicBezTo>
                <a:lnTo>
                  <a:pt x="2783891" y="1931749"/>
                </a:lnTo>
                <a:cubicBezTo>
                  <a:pt x="2753098" y="1932794"/>
                  <a:pt x="2731621" y="1915151"/>
                  <a:pt x="2712447" y="1933044"/>
                </a:cubicBezTo>
                <a:cubicBezTo>
                  <a:pt x="2621923" y="1990472"/>
                  <a:pt x="2637976" y="1949546"/>
                  <a:pt x="2560151" y="1963609"/>
                </a:cubicBezTo>
                <a:cubicBezTo>
                  <a:pt x="2472084" y="1973456"/>
                  <a:pt x="2423631" y="1962133"/>
                  <a:pt x="2367221" y="1971884"/>
                </a:cubicBezTo>
                <a:cubicBezTo>
                  <a:pt x="2355331" y="1950582"/>
                  <a:pt x="2295649" y="1950006"/>
                  <a:pt x="2272130" y="1961162"/>
                </a:cubicBezTo>
                <a:cubicBezTo>
                  <a:pt x="2229336" y="1964326"/>
                  <a:pt x="2232627" y="1943953"/>
                  <a:pt x="2189404" y="1978172"/>
                </a:cubicBezTo>
                <a:cubicBezTo>
                  <a:pt x="2153824" y="1968017"/>
                  <a:pt x="2114605" y="1969166"/>
                  <a:pt x="2077704" y="1965002"/>
                </a:cubicBezTo>
                <a:cubicBezTo>
                  <a:pt x="2053064" y="1962036"/>
                  <a:pt x="2051584" y="1971011"/>
                  <a:pt x="2033299" y="1969042"/>
                </a:cubicBezTo>
                <a:cubicBezTo>
                  <a:pt x="2015014" y="1967073"/>
                  <a:pt x="1998956" y="1958903"/>
                  <a:pt x="1967996" y="1953187"/>
                </a:cubicBezTo>
                <a:cubicBezTo>
                  <a:pt x="1924117" y="1970917"/>
                  <a:pt x="1915668" y="1940297"/>
                  <a:pt x="1855805" y="1926082"/>
                </a:cubicBezTo>
                <a:cubicBezTo>
                  <a:pt x="1830663" y="1943732"/>
                  <a:pt x="1810564" y="1935694"/>
                  <a:pt x="1790957" y="1919460"/>
                </a:cubicBezTo>
                <a:cubicBezTo>
                  <a:pt x="1732588" y="1924884"/>
                  <a:pt x="1679506" y="1900619"/>
                  <a:pt x="1613978" y="1891581"/>
                </a:cubicBezTo>
                <a:cubicBezTo>
                  <a:pt x="1542961" y="1912227"/>
                  <a:pt x="1506863" y="1865666"/>
                  <a:pt x="1436831" y="1856201"/>
                </a:cubicBezTo>
                <a:cubicBezTo>
                  <a:pt x="1409149" y="1862955"/>
                  <a:pt x="1416370" y="1829853"/>
                  <a:pt x="1357365" y="1832140"/>
                </a:cubicBezTo>
                <a:cubicBezTo>
                  <a:pt x="1285880" y="1811785"/>
                  <a:pt x="1273193" y="1786872"/>
                  <a:pt x="1232341" y="1785942"/>
                </a:cubicBezTo>
                <a:cubicBezTo>
                  <a:pt x="1223903" y="1792798"/>
                  <a:pt x="1160576" y="1793911"/>
                  <a:pt x="1162595" y="1784330"/>
                </a:cubicBezTo>
                <a:cubicBezTo>
                  <a:pt x="1153167" y="1787110"/>
                  <a:pt x="1122206" y="1805077"/>
                  <a:pt x="1120257" y="1789615"/>
                </a:cubicBezTo>
                <a:cubicBezTo>
                  <a:pt x="1073149" y="1786750"/>
                  <a:pt x="1034361" y="1768718"/>
                  <a:pt x="991903" y="1786741"/>
                </a:cubicBezTo>
                <a:cubicBezTo>
                  <a:pt x="966383" y="1781126"/>
                  <a:pt x="949501" y="1800915"/>
                  <a:pt x="883960" y="1809389"/>
                </a:cubicBezTo>
                <a:cubicBezTo>
                  <a:pt x="836064" y="1808194"/>
                  <a:pt x="826980" y="1826610"/>
                  <a:pt x="766531" y="1805053"/>
                </a:cubicBezTo>
                <a:cubicBezTo>
                  <a:pt x="732778" y="1801141"/>
                  <a:pt x="694055" y="1787044"/>
                  <a:pt x="669779" y="1800537"/>
                </a:cubicBezTo>
                <a:cubicBezTo>
                  <a:pt x="645252" y="1794709"/>
                  <a:pt x="563495" y="1813232"/>
                  <a:pt x="523898" y="1811085"/>
                </a:cubicBezTo>
                <a:cubicBezTo>
                  <a:pt x="457555" y="1798530"/>
                  <a:pt x="395227" y="1824052"/>
                  <a:pt x="360251" y="1830735"/>
                </a:cubicBezTo>
                <a:cubicBezTo>
                  <a:pt x="313564" y="1825583"/>
                  <a:pt x="298281" y="1811622"/>
                  <a:pt x="255207" y="1818275"/>
                </a:cubicBezTo>
                <a:cubicBezTo>
                  <a:pt x="206572" y="1839769"/>
                  <a:pt x="160277" y="1836800"/>
                  <a:pt x="101803" y="1870647"/>
                </a:cubicBezTo>
                <a:cubicBezTo>
                  <a:pt x="85849" y="1910002"/>
                  <a:pt x="27997" y="1845258"/>
                  <a:pt x="25397" y="1888443"/>
                </a:cubicBezTo>
                <a:cubicBezTo>
                  <a:pt x="19096" y="1881154"/>
                  <a:pt x="11260" y="1878398"/>
                  <a:pt x="2370" y="1878311"/>
                </a:cubicBezTo>
                <a:lnTo>
                  <a:pt x="0" y="1878785"/>
                </a:lnTo>
                <a:lnTo>
                  <a:pt x="0" y="0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9BF36EB-4045-A17B-E7AE-4DC67E06A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7034" y="609599"/>
            <a:ext cx="7071301" cy="1322888"/>
          </a:xfrm>
        </p:spPr>
        <p:txBody>
          <a:bodyPr>
            <a:normAutofit/>
          </a:bodyPr>
          <a:lstStyle/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Sector Lower Mississippi River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6A41683-6165-D44E-A720-9FA197B800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29358" y="1330134"/>
            <a:ext cx="1846204" cy="192313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ADB9B7D2-7425-CC56-52B3-5E0A5F44E0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21292" y="3574997"/>
            <a:ext cx="2062337" cy="1923130"/>
          </a:xfrm>
          <a:prstGeom prst="rect">
            <a:avLst/>
          </a:prstGeom>
        </p:spPr>
      </p:pic>
      <p:sp>
        <p:nvSpPr>
          <p:cNvPr id="42" name="Freeform: Shape 41">
            <a:extLst>
              <a:ext uri="{FF2B5EF4-FFF2-40B4-BE49-F238E27FC236}">
                <a16:creationId xmlns:a16="http://schemas.microsoft.com/office/drawing/2014/main" id="{7900702D-FF4F-4820-9979-F623BBCC6A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5381624" y="6209414"/>
            <a:ext cx="6810375" cy="648586"/>
          </a:xfrm>
          <a:custGeom>
            <a:avLst/>
            <a:gdLst>
              <a:gd name="connsiteX0" fmla="*/ 0 w 10753706"/>
              <a:gd name="connsiteY0" fmla="*/ 0 h 1027260"/>
              <a:gd name="connsiteX1" fmla="*/ 10753706 w 10753706"/>
              <a:gd name="connsiteY1" fmla="*/ 0 h 1027260"/>
              <a:gd name="connsiteX2" fmla="*/ 10748809 w 10753706"/>
              <a:gd name="connsiteY2" fmla="*/ 2522 h 1027260"/>
              <a:gd name="connsiteX3" fmla="*/ 10725330 w 10753706"/>
              <a:gd name="connsiteY3" fmla="*/ 11977 h 1027260"/>
              <a:gd name="connsiteX4" fmla="*/ 10615423 w 10753706"/>
              <a:gd name="connsiteY4" fmla="*/ 52967 h 1027260"/>
              <a:gd name="connsiteX5" fmla="*/ 10533936 w 10753706"/>
              <a:gd name="connsiteY5" fmla="*/ 53095 h 1027260"/>
              <a:gd name="connsiteX6" fmla="*/ 10466876 w 10753706"/>
              <a:gd name="connsiteY6" fmla="*/ 45180 h 1027260"/>
              <a:gd name="connsiteX7" fmla="*/ 10355090 w 10753706"/>
              <a:gd name="connsiteY7" fmla="*/ 89741 h 1027260"/>
              <a:gd name="connsiteX8" fmla="*/ 10087145 w 10753706"/>
              <a:gd name="connsiteY8" fmla="*/ 66115 h 1027260"/>
              <a:gd name="connsiteX9" fmla="*/ 10015902 w 10753706"/>
              <a:gd name="connsiteY9" fmla="*/ 76178 h 1027260"/>
              <a:gd name="connsiteX10" fmla="*/ 9806005 w 10753706"/>
              <a:gd name="connsiteY10" fmla="*/ 102435 h 1027260"/>
              <a:gd name="connsiteX11" fmla="*/ 9602583 w 10753706"/>
              <a:gd name="connsiteY11" fmla="*/ 179170 h 1027260"/>
              <a:gd name="connsiteX12" fmla="*/ 9469719 w 10753706"/>
              <a:gd name="connsiteY12" fmla="*/ 174721 h 1027260"/>
              <a:gd name="connsiteX13" fmla="*/ 9408692 w 10753706"/>
              <a:gd name="connsiteY13" fmla="*/ 189513 h 1027260"/>
              <a:gd name="connsiteX14" fmla="*/ 9364151 w 10753706"/>
              <a:gd name="connsiteY14" fmla="*/ 194072 h 1027260"/>
              <a:gd name="connsiteX15" fmla="*/ 9337751 w 10753706"/>
              <a:gd name="connsiteY15" fmla="*/ 197579 h 1027260"/>
              <a:gd name="connsiteX16" fmla="*/ 9297166 w 10753706"/>
              <a:gd name="connsiteY16" fmla="*/ 216558 h 1027260"/>
              <a:gd name="connsiteX17" fmla="*/ 9123859 w 10753706"/>
              <a:gd name="connsiteY17" fmla="*/ 237356 h 1027260"/>
              <a:gd name="connsiteX18" fmla="*/ 8950741 w 10753706"/>
              <a:gd name="connsiteY18" fmla="*/ 238020 h 1027260"/>
              <a:gd name="connsiteX19" fmla="*/ 8718236 w 10753706"/>
              <a:gd name="connsiteY19" fmla="*/ 303148 h 1027260"/>
              <a:gd name="connsiteX20" fmla="*/ 8694011 w 10753706"/>
              <a:gd name="connsiteY20" fmla="*/ 308812 h 1027260"/>
              <a:gd name="connsiteX21" fmla="*/ 8611976 w 10753706"/>
              <a:gd name="connsiteY21" fmla="*/ 324819 h 1027260"/>
              <a:gd name="connsiteX22" fmla="*/ 8562074 w 10753706"/>
              <a:gd name="connsiteY22" fmla="*/ 337971 h 1027260"/>
              <a:gd name="connsiteX23" fmla="*/ 8501724 w 10753706"/>
              <a:gd name="connsiteY23" fmla="*/ 360865 h 1027260"/>
              <a:gd name="connsiteX24" fmla="*/ 8504489 w 10753706"/>
              <a:gd name="connsiteY24" fmla="*/ 364790 h 1027260"/>
              <a:gd name="connsiteX25" fmla="*/ 8492774 w 10753706"/>
              <a:gd name="connsiteY25" fmla="*/ 366181 h 1027260"/>
              <a:gd name="connsiteX26" fmla="*/ 8466405 w 10753706"/>
              <a:gd name="connsiteY26" fmla="*/ 368724 h 1027260"/>
              <a:gd name="connsiteX27" fmla="*/ 8427069 w 10753706"/>
              <a:gd name="connsiteY27" fmla="*/ 387211 h 1027260"/>
              <a:gd name="connsiteX28" fmla="*/ 8387766 w 10753706"/>
              <a:gd name="connsiteY28" fmla="*/ 377161 h 1027260"/>
              <a:gd name="connsiteX29" fmla="*/ 8315874 w 10753706"/>
              <a:gd name="connsiteY29" fmla="*/ 395527 h 1027260"/>
              <a:gd name="connsiteX30" fmla="*/ 8274474 w 10753706"/>
              <a:gd name="connsiteY30" fmla="*/ 405112 h 1027260"/>
              <a:gd name="connsiteX31" fmla="*/ 8234664 w 10753706"/>
              <a:gd name="connsiteY31" fmla="*/ 410219 h 1027260"/>
              <a:gd name="connsiteX32" fmla="*/ 8211268 w 10753706"/>
              <a:gd name="connsiteY32" fmla="*/ 416791 h 1027260"/>
              <a:gd name="connsiteX33" fmla="*/ 8188615 w 10753706"/>
              <a:gd name="connsiteY33" fmla="*/ 421755 h 1027260"/>
              <a:gd name="connsiteX34" fmla="*/ 8179981 w 10753706"/>
              <a:gd name="connsiteY34" fmla="*/ 420402 h 1027260"/>
              <a:gd name="connsiteX35" fmla="*/ 8179307 w 10753706"/>
              <a:gd name="connsiteY35" fmla="*/ 422516 h 1027260"/>
              <a:gd name="connsiteX36" fmla="*/ 8147929 w 10753706"/>
              <a:gd name="connsiteY36" fmla="*/ 450302 h 1027260"/>
              <a:gd name="connsiteX37" fmla="*/ 8089136 w 10753706"/>
              <a:gd name="connsiteY37" fmla="*/ 465283 h 1027260"/>
              <a:gd name="connsiteX38" fmla="*/ 8049973 w 10753706"/>
              <a:gd name="connsiteY38" fmla="*/ 454121 h 1027260"/>
              <a:gd name="connsiteX39" fmla="*/ 7965913 w 10753706"/>
              <a:gd name="connsiteY39" fmla="*/ 464415 h 1027260"/>
              <a:gd name="connsiteX40" fmla="*/ 7945093 w 10753706"/>
              <a:gd name="connsiteY40" fmla="*/ 464798 h 1027260"/>
              <a:gd name="connsiteX41" fmla="*/ 7935335 w 10753706"/>
              <a:gd name="connsiteY41" fmla="*/ 462442 h 1027260"/>
              <a:gd name="connsiteX42" fmla="*/ 7904779 w 10753706"/>
              <a:gd name="connsiteY42" fmla="*/ 471429 h 1027260"/>
              <a:gd name="connsiteX43" fmla="*/ 7855604 w 10753706"/>
              <a:gd name="connsiteY43" fmla="*/ 480199 h 1027260"/>
              <a:gd name="connsiteX44" fmla="*/ 7832630 w 10753706"/>
              <a:gd name="connsiteY44" fmla="*/ 485371 h 1027260"/>
              <a:gd name="connsiteX45" fmla="*/ 7812438 w 10753706"/>
              <a:gd name="connsiteY45" fmla="*/ 485391 h 1027260"/>
              <a:gd name="connsiteX46" fmla="*/ 7701399 w 10753706"/>
              <a:gd name="connsiteY46" fmla="*/ 495197 h 1027260"/>
              <a:gd name="connsiteX47" fmla="*/ 7674778 w 10753706"/>
              <a:gd name="connsiteY47" fmla="*/ 494723 h 1027260"/>
              <a:gd name="connsiteX48" fmla="*/ 7660445 w 10753706"/>
              <a:gd name="connsiteY48" fmla="*/ 490194 h 1027260"/>
              <a:gd name="connsiteX49" fmla="*/ 7651781 w 10753706"/>
              <a:gd name="connsiteY49" fmla="*/ 493084 h 1027260"/>
              <a:gd name="connsiteX50" fmla="*/ 7584807 w 10753706"/>
              <a:gd name="connsiteY50" fmla="*/ 499490 h 1027260"/>
              <a:gd name="connsiteX51" fmla="*/ 7541324 w 10753706"/>
              <a:gd name="connsiteY51" fmla="*/ 504184 h 1027260"/>
              <a:gd name="connsiteX52" fmla="*/ 7541756 w 10753706"/>
              <a:gd name="connsiteY52" fmla="*/ 512184 h 1027260"/>
              <a:gd name="connsiteX53" fmla="*/ 7503906 w 10753706"/>
              <a:gd name="connsiteY53" fmla="*/ 518551 h 1027260"/>
              <a:gd name="connsiteX54" fmla="*/ 7460411 w 10753706"/>
              <a:gd name="connsiteY54" fmla="*/ 517415 h 1027260"/>
              <a:gd name="connsiteX55" fmla="*/ 7460116 w 10753706"/>
              <a:gd name="connsiteY55" fmla="*/ 517548 h 1027260"/>
              <a:gd name="connsiteX56" fmla="*/ 7297810 w 10753706"/>
              <a:gd name="connsiteY56" fmla="*/ 563947 h 1027260"/>
              <a:gd name="connsiteX57" fmla="*/ 6946388 w 10753706"/>
              <a:gd name="connsiteY57" fmla="*/ 665244 h 1027260"/>
              <a:gd name="connsiteX58" fmla="*/ 6741704 w 10753706"/>
              <a:gd name="connsiteY58" fmla="*/ 679365 h 1027260"/>
              <a:gd name="connsiteX59" fmla="*/ 6624680 w 10753706"/>
              <a:gd name="connsiteY59" fmla="*/ 677674 h 1027260"/>
              <a:gd name="connsiteX60" fmla="*/ 6605700 w 10753706"/>
              <a:gd name="connsiteY60" fmla="*/ 683566 h 1027260"/>
              <a:gd name="connsiteX61" fmla="*/ 6576922 w 10753706"/>
              <a:gd name="connsiteY61" fmla="*/ 683030 h 1027260"/>
              <a:gd name="connsiteX62" fmla="*/ 6405123 w 10753706"/>
              <a:gd name="connsiteY62" fmla="*/ 721946 h 1027260"/>
              <a:gd name="connsiteX63" fmla="*/ 6368938 w 10753706"/>
              <a:gd name="connsiteY63" fmla="*/ 717341 h 1027260"/>
              <a:gd name="connsiteX64" fmla="*/ 6295102 w 10753706"/>
              <a:gd name="connsiteY64" fmla="*/ 729508 h 1027260"/>
              <a:gd name="connsiteX65" fmla="*/ 6202084 w 10753706"/>
              <a:gd name="connsiteY65" fmla="*/ 767091 h 1027260"/>
              <a:gd name="connsiteX66" fmla="*/ 6067157 w 10753706"/>
              <a:gd name="connsiteY66" fmla="*/ 790339 h 1027260"/>
              <a:gd name="connsiteX67" fmla="*/ 6061443 w 10753706"/>
              <a:gd name="connsiteY67" fmla="*/ 796151 h 1027260"/>
              <a:gd name="connsiteX68" fmla="*/ 6051406 w 10753706"/>
              <a:gd name="connsiteY68" fmla="*/ 800684 h 1027260"/>
              <a:gd name="connsiteX69" fmla="*/ 6049097 w 10753706"/>
              <a:gd name="connsiteY69" fmla="*/ 800636 h 1027260"/>
              <a:gd name="connsiteX70" fmla="*/ 6034222 w 10753706"/>
              <a:gd name="connsiteY70" fmla="*/ 804110 h 1027260"/>
              <a:gd name="connsiteX71" fmla="*/ 6033121 w 10753706"/>
              <a:gd name="connsiteY71" fmla="*/ 806078 h 1027260"/>
              <a:gd name="connsiteX72" fmla="*/ 6023593 w 10753706"/>
              <a:gd name="connsiteY72" fmla="*/ 808842 h 1027260"/>
              <a:gd name="connsiteX73" fmla="*/ 6006639 w 10753706"/>
              <a:gd name="connsiteY73" fmla="*/ 815304 h 1027260"/>
              <a:gd name="connsiteX74" fmla="*/ 6001762 w 10753706"/>
              <a:gd name="connsiteY74" fmla="*/ 815557 h 1027260"/>
              <a:gd name="connsiteX75" fmla="*/ 5973534 w 10753706"/>
              <a:gd name="connsiteY75" fmla="*/ 823815 h 1027260"/>
              <a:gd name="connsiteX76" fmla="*/ 5972336 w 10753706"/>
              <a:gd name="connsiteY76" fmla="*/ 823476 h 1027260"/>
              <a:gd name="connsiteX77" fmla="*/ 5960841 w 10753706"/>
              <a:gd name="connsiteY77" fmla="*/ 823819 h 1027260"/>
              <a:gd name="connsiteX78" fmla="*/ 5940719 w 10753706"/>
              <a:gd name="connsiteY78" fmla="*/ 825514 h 1027260"/>
              <a:gd name="connsiteX79" fmla="*/ 5884298 w 10753706"/>
              <a:gd name="connsiteY79" fmla="*/ 823806 h 1027260"/>
              <a:gd name="connsiteX80" fmla="*/ 5854779 w 10753706"/>
              <a:gd name="connsiteY80" fmla="*/ 832365 h 1027260"/>
              <a:gd name="connsiteX81" fmla="*/ 5848382 w 10753706"/>
              <a:gd name="connsiteY81" fmla="*/ 833844 h 1027260"/>
              <a:gd name="connsiteX82" fmla="*/ 5848066 w 10753706"/>
              <a:gd name="connsiteY82" fmla="*/ 833772 h 1027260"/>
              <a:gd name="connsiteX83" fmla="*/ 5840944 w 10753706"/>
              <a:gd name="connsiteY83" fmla="*/ 835132 h 1027260"/>
              <a:gd name="connsiteX84" fmla="*/ 5836719 w 10753706"/>
              <a:gd name="connsiteY84" fmla="*/ 836539 h 1027260"/>
              <a:gd name="connsiteX85" fmla="*/ 5824311 w 10753706"/>
              <a:gd name="connsiteY85" fmla="*/ 839408 h 1027260"/>
              <a:gd name="connsiteX86" fmla="*/ 5818788 w 10753706"/>
              <a:gd name="connsiteY86" fmla="*/ 839727 h 1027260"/>
              <a:gd name="connsiteX87" fmla="*/ 5763953 w 10753706"/>
              <a:gd name="connsiteY87" fmla="*/ 834282 h 1027260"/>
              <a:gd name="connsiteX88" fmla="*/ 5667748 w 10753706"/>
              <a:gd name="connsiteY88" fmla="*/ 840211 h 1027260"/>
              <a:gd name="connsiteX89" fmla="*/ 5573108 w 10753706"/>
              <a:gd name="connsiteY89" fmla="*/ 847611 h 1027260"/>
              <a:gd name="connsiteX90" fmla="*/ 5539137 w 10753706"/>
              <a:gd name="connsiteY90" fmla="*/ 851033 h 1027260"/>
              <a:gd name="connsiteX91" fmla="*/ 5510651 w 10753706"/>
              <a:gd name="connsiteY91" fmla="*/ 844215 h 1027260"/>
              <a:gd name="connsiteX92" fmla="*/ 5457331 w 10753706"/>
              <a:gd name="connsiteY92" fmla="*/ 839159 h 1027260"/>
              <a:gd name="connsiteX93" fmla="*/ 5410613 w 10753706"/>
              <a:gd name="connsiteY93" fmla="*/ 834358 h 1027260"/>
              <a:gd name="connsiteX94" fmla="*/ 5370040 w 10753706"/>
              <a:gd name="connsiteY94" fmla="*/ 862127 h 1027260"/>
              <a:gd name="connsiteX95" fmla="*/ 5318778 w 10753706"/>
              <a:gd name="connsiteY95" fmla="*/ 855310 h 1027260"/>
              <a:gd name="connsiteX96" fmla="*/ 5298645 w 10753706"/>
              <a:gd name="connsiteY96" fmla="*/ 855171 h 1027260"/>
              <a:gd name="connsiteX97" fmla="*/ 5253828 w 10753706"/>
              <a:gd name="connsiteY97" fmla="*/ 859670 h 1027260"/>
              <a:gd name="connsiteX98" fmla="*/ 5216955 w 10753706"/>
              <a:gd name="connsiteY98" fmla="*/ 866245 h 1027260"/>
              <a:gd name="connsiteX99" fmla="*/ 5214344 w 10753706"/>
              <a:gd name="connsiteY99" fmla="*/ 868102 h 1027260"/>
              <a:gd name="connsiteX100" fmla="*/ 5195561 w 10753706"/>
              <a:gd name="connsiteY100" fmla="*/ 869949 h 1027260"/>
              <a:gd name="connsiteX101" fmla="*/ 5182555 w 10753706"/>
              <a:gd name="connsiteY101" fmla="*/ 873542 h 1027260"/>
              <a:gd name="connsiteX102" fmla="*/ 5172552 w 10753706"/>
              <a:gd name="connsiteY102" fmla="*/ 878801 h 1027260"/>
              <a:gd name="connsiteX103" fmla="*/ 5027993 w 10753706"/>
              <a:gd name="connsiteY103" fmla="*/ 889666 h 1027260"/>
              <a:gd name="connsiteX104" fmla="*/ 4939844 w 10753706"/>
              <a:gd name="connsiteY104" fmla="*/ 934802 h 1027260"/>
              <a:gd name="connsiteX105" fmla="*/ 4792576 w 10753706"/>
              <a:gd name="connsiteY105" fmla="*/ 934820 h 1027260"/>
              <a:gd name="connsiteX106" fmla="*/ 4602423 w 10753706"/>
              <a:gd name="connsiteY106" fmla="*/ 958063 h 1027260"/>
              <a:gd name="connsiteX107" fmla="*/ 4290656 w 10753706"/>
              <a:gd name="connsiteY107" fmla="*/ 969152 h 1027260"/>
              <a:gd name="connsiteX108" fmla="*/ 3952334 w 10753706"/>
              <a:gd name="connsiteY108" fmla="*/ 954043 h 1027260"/>
              <a:gd name="connsiteX109" fmla="*/ 3858560 w 10753706"/>
              <a:gd name="connsiteY109" fmla="*/ 948781 h 1027260"/>
              <a:gd name="connsiteX110" fmla="*/ 3846597 w 10753706"/>
              <a:gd name="connsiteY110" fmla="*/ 948382 h 1027260"/>
              <a:gd name="connsiteX111" fmla="*/ 3736044 w 10753706"/>
              <a:gd name="connsiteY111" fmla="*/ 947759 h 1027260"/>
              <a:gd name="connsiteX112" fmla="*/ 3713136 w 10753706"/>
              <a:gd name="connsiteY112" fmla="*/ 946963 h 1027260"/>
              <a:gd name="connsiteX113" fmla="*/ 3695939 w 10753706"/>
              <a:gd name="connsiteY113" fmla="*/ 943639 h 1027260"/>
              <a:gd name="connsiteX114" fmla="*/ 3694125 w 10753706"/>
              <a:gd name="connsiteY114" fmla="*/ 940567 h 1027260"/>
              <a:gd name="connsiteX115" fmla="*/ 3681925 w 10753706"/>
              <a:gd name="connsiteY115" fmla="*/ 939706 h 1027260"/>
              <a:gd name="connsiteX116" fmla="*/ 3679204 w 10753706"/>
              <a:gd name="connsiteY116" fmla="*/ 938926 h 1027260"/>
              <a:gd name="connsiteX117" fmla="*/ 3615656 w 10753706"/>
              <a:gd name="connsiteY117" fmla="*/ 940320 h 1027260"/>
              <a:gd name="connsiteX118" fmla="*/ 3567983 w 10753706"/>
              <a:gd name="connsiteY118" fmla="*/ 935596 h 1027260"/>
              <a:gd name="connsiteX119" fmla="*/ 3422423 w 10753706"/>
              <a:gd name="connsiteY119" fmla="*/ 932129 h 1027260"/>
              <a:gd name="connsiteX120" fmla="*/ 3310925 w 10753706"/>
              <a:gd name="connsiteY120" fmla="*/ 911072 h 1027260"/>
              <a:gd name="connsiteX121" fmla="*/ 3139421 w 10753706"/>
              <a:gd name="connsiteY121" fmla="*/ 934151 h 1027260"/>
              <a:gd name="connsiteX122" fmla="*/ 2996922 w 10753706"/>
              <a:gd name="connsiteY122" fmla="*/ 927537 h 1027260"/>
              <a:gd name="connsiteX123" fmla="*/ 2982785 w 10753706"/>
              <a:gd name="connsiteY123" fmla="*/ 931453 h 1027260"/>
              <a:gd name="connsiteX124" fmla="*/ 2967478 w 10753706"/>
              <a:gd name="connsiteY124" fmla="*/ 933397 h 1027260"/>
              <a:gd name="connsiteX125" fmla="*/ 2948552 w 10753706"/>
              <a:gd name="connsiteY125" fmla="*/ 932961 h 1027260"/>
              <a:gd name="connsiteX126" fmla="*/ 2944404 w 10753706"/>
              <a:gd name="connsiteY126" fmla="*/ 934452 h 1027260"/>
              <a:gd name="connsiteX127" fmla="*/ 2908608 w 10753706"/>
              <a:gd name="connsiteY127" fmla="*/ 937205 h 1027260"/>
              <a:gd name="connsiteX128" fmla="*/ 2904443 w 10753706"/>
              <a:gd name="connsiteY128" fmla="*/ 936455 h 1027260"/>
              <a:gd name="connsiteX129" fmla="*/ 2868935 w 10753706"/>
              <a:gd name="connsiteY129" fmla="*/ 938022 h 1027260"/>
              <a:gd name="connsiteX130" fmla="*/ 2868586 w 10753706"/>
              <a:gd name="connsiteY130" fmla="*/ 937487 h 1027260"/>
              <a:gd name="connsiteX131" fmla="*/ 2859191 w 10753706"/>
              <a:gd name="connsiteY131" fmla="*/ 935503 h 1027260"/>
              <a:gd name="connsiteX132" fmla="*/ 2840915 w 10753706"/>
              <a:gd name="connsiteY132" fmla="*/ 932977 h 1027260"/>
              <a:gd name="connsiteX133" fmla="*/ 2763509 w 10753706"/>
              <a:gd name="connsiteY133" fmla="*/ 921850 h 1027260"/>
              <a:gd name="connsiteX134" fmla="*/ 2756121 w 10753706"/>
              <a:gd name="connsiteY134" fmla="*/ 921864 h 1027260"/>
              <a:gd name="connsiteX135" fmla="*/ 2755998 w 10753706"/>
              <a:gd name="connsiteY135" fmla="*/ 921739 h 1027260"/>
              <a:gd name="connsiteX136" fmla="*/ 2748255 w 10753706"/>
              <a:gd name="connsiteY136" fmla="*/ 921505 h 1027260"/>
              <a:gd name="connsiteX137" fmla="*/ 2694601 w 10753706"/>
              <a:gd name="connsiteY137" fmla="*/ 915575 h 1027260"/>
              <a:gd name="connsiteX138" fmla="*/ 2635357 w 10753706"/>
              <a:gd name="connsiteY138" fmla="*/ 910976 h 1027260"/>
              <a:gd name="connsiteX139" fmla="*/ 2601047 w 10753706"/>
              <a:gd name="connsiteY139" fmla="*/ 910263 h 1027260"/>
              <a:gd name="connsiteX140" fmla="*/ 2507482 w 10753706"/>
              <a:gd name="connsiteY140" fmla="*/ 906211 h 1027260"/>
              <a:gd name="connsiteX141" fmla="*/ 2413884 w 10753706"/>
              <a:gd name="connsiteY141" fmla="*/ 900545 h 1027260"/>
              <a:gd name="connsiteX142" fmla="*/ 2368912 w 10753706"/>
              <a:gd name="connsiteY142" fmla="*/ 888755 h 1027260"/>
              <a:gd name="connsiteX143" fmla="*/ 2349490 w 10753706"/>
              <a:gd name="connsiteY143" fmla="*/ 889719 h 1027260"/>
              <a:gd name="connsiteX144" fmla="*/ 2344290 w 10753706"/>
              <a:gd name="connsiteY144" fmla="*/ 890584 h 1027260"/>
              <a:gd name="connsiteX145" fmla="*/ 2336488 w 10753706"/>
              <a:gd name="connsiteY145" fmla="*/ 891058 h 1027260"/>
              <a:gd name="connsiteX146" fmla="*/ 2329015 w 10753706"/>
              <a:gd name="connsiteY146" fmla="*/ 891627 h 1027260"/>
              <a:gd name="connsiteX147" fmla="*/ 2293898 w 10753706"/>
              <a:gd name="connsiteY147" fmla="*/ 896431 h 1027260"/>
              <a:gd name="connsiteX148" fmla="*/ 2243927 w 10753706"/>
              <a:gd name="connsiteY148" fmla="*/ 888076 h 1027260"/>
              <a:gd name="connsiteX149" fmla="*/ 2223920 w 10753706"/>
              <a:gd name="connsiteY149" fmla="*/ 887331 h 1027260"/>
              <a:gd name="connsiteX150" fmla="*/ 2213081 w 10753706"/>
              <a:gd name="connsiteY150" fmla="*/ 886302 h 1027260"/>
              <a:gd name="connsiteX151" fmla="*/ 2212307 w 10753706"/>
              <a:gd name="connsiteY151" fmla="*/ 885829 h 1027260"/>
              <a:gd name="connsiteX152" fmla="*/ 2152321 w 10753706"/>
              <a:gd name="connsiteY152" fmla="*/ 894418 h 1027260"/>
              <a:gd name="connsiteX153" fmla="*/ 2140985 w 10753706"/>
              <a:gd name="connsiteY153" fmla="*/ 895968 h 1027260"/>
              <a:gd name="connsiteX154" fmla="*/ 2121210 w 10753706"/>
              <a:gd name="connsiteY154" fmla="*/ 899354 h 1027260"/>
              <a:gd name="connsiteX155" fmla="*/ 2119146 w 10753706"/>
              <a:gd name="connsiteY155" fmla="*/ 899033 h 1027260"/>
              <a:gd name="connsiteX156" fmla="*/ 2105666 w 10753706"/>
              <a:gd name="connsiteY156" fmla="*/ 902240 h 1027260"/>
              <a:gd name="connsiteX157" fmla="*/ 2094924 w 10753706"/>
              <a:gd name="connsiteY157" fmla="*/ 907203 h 1027260"/>
              <a:gd name="connsiteX158" fmla="*/ 1949478 w 10753706"/>
              <a:gd name="connsiteY158" fmla="*/ 913748 h 1027260"/>
              <a:gd name="connsiteX159" fmla="*/ 1749684 w 10753706"/>
              <a:gd name="connsiteY159" fmla="*/ 942223 h 1027260"/>
              <a:gd name="connsiteX160" fmla="*/ 1585576 w 10753706"/>
              <a:gd name="connsiteY160" fmla="*/ 954170 h 1027260"/>
              <a:gd name="connsiteX161" fmla="*/ 1476250 w 10753706"/>
              <a:gd name="connsiteY161" fmla="*/ 950653 h 1027260"/>
              <a:gd name="connsiteX162" fmla="*/ 1433927 w 10753706"/>
              <a:gd name="connsiteY162" fmla="*/ 959926 h 1027260"/>
              <a:gd name="connsiteX163" fmla="*/ 1414893 w 10753706"/>
              <a:gd name="connsiteY163" fmla="*/ 957671 h 1027260"/>
              <a:gd name="connsiteX164" fmla="*/ 1411585 w 10753706"/>
              <a:gd name="connsiteY164" fmla="*/ 957179 h 1027260"/>
              <a:gd name="connsiteX165" fmla="*/ 1398896 w 10753706"/>
              <a:gd name="connsiteY165" fmla="*/ 957460 h 1027260"/>
              <a:gd name="connsiteX166" fmla="*/ 1394632 w 10753706"/>
              <a:gd name="connsiteY166" fmla="*/ 954725 h 1027260"/>
              <a:gd name="connsiteX167" fmla="*/ 1375043 w 10753706"/>
              <a:gd name="connsiteY167" fmla="*/ 953132 h 1027260"/>
              <a:gd name="connsiteX168" fmla="*/ 1351876 w 10753706"/>
              <a:gd name="connsiteY168" fmla="*/ 954436 h 1027260"/>
              <a:gd name="connsiteX169" fmla="*/ 1242676 w 10753706"/>
              <a:gd name="connsiteY169" fmla="*/ 963767 h 1027260"/>
              <a:gd name="connsiteX170" fmla="*/ 1205993 w 10753706"/>
              <a:gd name="connsiteY170" fmla="*/ 974080 h 1027260"/>
              <a:gd name="connsiteX171" fmla="*/ 1052221 w 10753706"/>
              <a:gd name="connsiteY171" fmla="*/ 963954 h 1027260"/>
              <a:gd name="connsiteX172" fmla="*/ 968270 w 10753706"/>
              <a:gd name="connsiteY172" fmla="*/ 964761 h 1027260"/>
              <a:gd name="connsiteX173" fmla="*/ 874493 w 10753706"/>
              <a:gd name="connsiteY173" fmla="*/ 998122 h 1027260"/>
              <a:gd name="connsiteX174" fmla="*/ 814411 w 10753706"/>
              <a:gd name="connsiteY174" fmla="*/ 1007391 h 1027260"/>
              <a:gd name="connsiteX175" fmla="*/ 688604 w 10753706"/>
              <a:gd name="connsiteY175" fmla="*/ 1015631 h 1027260"/>
              <a:gd name="connsiteX176" fmla="*/ 618171 w 10753706"/>
              <a:gd name="connsiteY176" fmla="*/ 1027260 h 1027260"/>
              <a:gd name="connsiteX177" fmla="*/ 570379 w 10753706"/>
              <a:gd name="connsiteY177" fmla="*/ 1023487 h 1027260"/>
              <a:gd name="connsiteX178" fmla="*/ 482519 w 10753706"/>
              <a:gd name="connsiteY178" fmla="*/ 1002108 h 1027260"/>
              <a:gd name="connsiteX179" fmla="*/ 475319 w 10753706"/>
              <a:gd name="connsiteY179" fmla="*/ 1009922 h 1027260"/>
              <a:gd name="connsiteX180" fmla="*/ 431104 w 10753706"/>
              <a:gd name="connsiteY180" fmla="*/ 1009317 h 1027260"/>
              <a:gd name="connsiteX181" fmla="*/ 363782 w 10753706"/>
              <a:gd name="connsiteY181" fmla="*/ 1007585 h 1027260"/>
              <a:gd name="connsiteX182" fmla="*/ 325533 w 10753706"/>
              <a:gd name="connsiteY182" fmla="*/ 1008502 h 1027260"/>
              <a:gd name="connsiteX183" fmla="*/ 220429 w 10753706"/>
              <a:gd name="connsiteY183" fmla="*/ 1008927 h 1027260"/>
              <a:gd name="connsiteX184" fmla="*/ 114676 w 10753706"/>
              <a:gd name="connsiteY184" fmla="*/ 1007765 h 1027260"/>
              <a:gd name="connsiteX185" fmla="*/ 13470 w 10753706"/>
              <a:gd name="connsiteY185" fmla="*/ 998544 h 1027260"/>
              <a:gd name="connsiteX186" fmla="*/ 0 w 10753706"/>
              <a:gd name="connsiteY186" fmla="*/ 997355 h 10272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</a:cxnLst>
            <a:rect l="l" t="t" r="r" b="b"/>
            <a:pathLst>
              <a:path w="10753706" h="1027260">
                <a:moveTo>
                  <a:pt x="0" y="0"/>
                </a:moveTo>
                <a:lnTo>
                  <a:pt x="10753706" y="0"/>
                </a:lnTo>
                <a:lnTo>
                  <a:pt x="10748809" y="2522"/>
                </a:lnTo>
                <a:cubicBezTo>
                  <a:pt x="10744031" y="4644"/>
                  <a:pt x="10737551" y="7204"/>
                  <a:pt x="10725330" y="11977"/>
                </a:cubicBezTo>
                <a:cubicBezTo>
                  <a:pt x="10700888" y="21523"/>
                  <a:pt x="10652058" y="39304"/>
                  <a:pt x="10615423" y="52967"/>
                </a:cubicBezTo>
                <a:cubicBezTo>
                  <a:pt x="10598524" y="49017"/>
                  <a:pt x="10550674" y="61360"/>
                  <a:pt x="10533936" y="53095"/>
                </a:cubicBezTo>
                <a:cubicBezTo>
                  <a:pt x="10519435" y="55674"/>
                  <a:pt x="10480156" y="49393"/>
                  <a:pt x="10466876" y="45180"/>
                </a:cubicBezTo>
                <a:cubicBezTo>
                  <a:pt x="10443145" y="68059"/>
                  <a:pt x="10382269" y="71294"/>
                  <a:pt x="10355090" y="89741"/>
                </a:cubicBezTo>
                <a:cubicBezTo>
                  <a:pt x="10286222" y="95376"/>
                  <a:pt x="10146285" y="63529"/>
                  <a:pt x="10087145" y="66115"/>
                </a:cubicBezTo>
                <a:cubicBezTo>
                  <a:pt x="10067575" y="79584"/>
                  <a:pt x="10043111" y="68921"/>
                  <a:pt x="10015902" y="76178"/>
                </a:cubicBezTo>
                <a:cubicBezTo>
                  <a:pt x="9952302" y="84628"/>
                  <a:pt x="9893286" y="103337"/>
                  <a:pt x="9806005" y="102435"/>
                </a:cubicBezTo>
                <a:cubicBezTo>
                  <a:pt x="9782247" y="141133"/>
                  <a:pt x="9674787" y="151643"/>
                  <a:pt x="9602583" y="179170"/>
                </a:cubicBezTo>
                <a:cubicBezTo>
                  <a:pt x="9557658" y="187584"/>
                  <a:pt x="9478290" y="154235"/>
                  <a:pt x="9469719" y="174721"/>
                </a:cubicBezTo>
                <a:cubicBezTo>
                  <a:pt x="9443779" y="165070"/>
                  <a:pt x="9431317" y="185692"/>
                  <a:pt x="9408692" y="189513"/>
                </a:cubicBezTo>
                <a:cubicBezTo>
                  <a:pt x="9387154" y="183843"/>
                  <a:pt x="9380475" y="191089"/>
                  <a:pt x="9364151" y="194072"/>
                </a:cubicBezTo>
                <a:cubicBezTo>
                  <a:pt x="9354686" y="190222"/>
                  <a:pt x="9340485" y="191782"/>
                  <a:pt x="9337751" y="197579"/>
                </a:cubicBezTo>
                <a:cubicBezTo>
                  <a:pt x="9349566" y="209270"/>
                  <a:pt x="9297468" y="207714"/>
                  <a:pt x="9297166" y="216558"/>
                </a:cubicBezTo>
                <a:cubicBezTo>
                  <a:pt x="9269057" y="220999"/>
                  <a:pt x="9139630" y="221783"/>
                  <a:pt x="9123859" y="237356"/>
                </a:cubicBezTo>
                <a:cubicBezTo>
                  <a:pt x="9068176" y="249209"/>
                  <a:pt x="8975349" y="235349"/>
                  <a:pt x="8950741" y="238020"/>
                </a:cubicBezTo>
                <a:cubicBezTo>
                  <a:pt x="8916265" y="215428"/>
                  <a:pt x="8822808" y="292026"/>
                  <a:pt x="8718236" y="303148"/>
                </a:cubicBezTo>
                <a:cubicBezTo>
                  <a:pt x="8703111" y="302060"/>
                  <a:pt x="8695551" y="302792"/>
                  <a:pt x="8694011" y="308812"/>
                </a:cubicBezTo>
                <a:cubicBezTo>
                  <a:pt x="8661810" y="312764"/>
                  <a:pt x="8637956" y="329628"/>
                  <a:pt x="8611976" y="324819"/>
                </a:cubicBezTo>
                <a:cubicBezTo>
                  <a:pt x="8621849" y="336388"/>
                  <a:pt x="8562809" y="325917"/>
                  <a:pt x="8562074" y="337971"/>
                </a:cubicBezTo>
                <a:cubicBezTo>
                  <a:pt x="8543699" y="343978"/>
                  <a:pt x="8511321" y="356396"/>
                  <a:pt x="8501724" y="360865"/>
                </a:cubicBezTo>
                <a:lnTo>
                  <a:pt x="8504489" y="364790"/>
                </a:lnTo>
                <a:lnTo>
                  <a:pt x="8492774" y="366181"/>
                </a:lnTo>
                <a:lnTo>
                  <a:pt x="8466405" y="368724"/>
                </a:lnTo>
                <a:cubicBezTo>
                  <a:pt x="8455454" y="372229"/>
                  <a:pt x="8440175" y="385805"/>
                  <a:pt x="8427069" y="387211"/>
                </a:cubicBezTo>
                <a:cubicBezTo>
                  <a:pt x="8400442" y="392215"/>
                  <a:pt x="8397079" y="382989"/>
                  <a:pt x="8387766" y="377161"/>
                </a:cubicBezTo>
                <a:cubicBezTo>
                  <a:pt x="8369233" y="378548"/>
                  <a:pt x="8334756" y="390869"/>
                  <a:pt x="8315874" y="395527"/>
                </a:cubicBezTo>
                <a:cubicBezTo>
                  <a:pt x="8306664" y="400500"/>
                  <a:pt x="8272845" y="393679"/>
                  <a:pt x="8274474" y="405112"/>
                </a:cubicBezTo>
                <a:cubicBezTo>
                  <a:pt x="8255483" y="406194"/>
                  <a:pt x="8244963" y="408376"/>
                  <a:pt x="8234664" y="410219"/>
                </a:cubicBezTo>
                <a:lnTo>
                  <a:pt x="8211268" y="416791"/>
                </a:lnTo>
                <a:cubicBezTo>
                  <a:pt x="8204720" y="419941"/>
                  <a:pt x="8197411" y="422004"/>
                  <a:pt x="8188615" y="421755"/>
                </a:cubicBezTo>
                <a:lnTo>
                  <a:pt x="8179981" y="420402"/>
                </a:lnTo>
                <a:lnTo>
                  <a:pt x="8179307" y="422516"/>
                </a:lnTo>
                <a:cubicBezTo>
                  <a:pt x="8179027" y="425797"/>
                  <a:pt x="8175790" y="448341"/>
                  <a:pt x="8147929" y="450302"/>
                </a:cubicBezTo>
                <a:cubicBezTo>
                  <a:pt x="8130300" y="457967"/>
                  <a:pt x="8114933" y="461015"/>
                  <a:pt x="8089136" y="465283"/>
                </a:cubicBezTo>
                <a:cubicBezTo>
                  <a:pt x="8072810" y="465920"/>
                  <a:pt x="8069376" y="451569"/>
                  <a:pt x="8049973" y="454121"/>
                </a:cubicBezTo>
                <a:cubicBezTo>
                  <a:pt x="7974508" y="471465"/>
                  <a:pt x="8006050" y="447139"/>
                  <a:pt x="7965913" y="464415"/>
                </a:cubicBezTo>
                <a:cubicBezTo>
                  <a:pt x="7958234" y="466025"/>
                  <a:pt x="7951405" y="465800"/>
                  <a:pt x="7945093" y="464798"/>
                </a:cubicBezTo>
                <a:lnTo>
                  <a:pt x="7935335" y="462442"/>
                </a:lnTo>
                <a:lnTo>
                  <a:pt x="7904779" y="471429"/>
                </a:lnTo>
                <a:cubicBezTo>
                  <a:pt x="7889387" y="474999"/>
                  <a:pt x="7872867" y="477951"/>
                  <a:pt x="7855604" y="480199"/>
                </a:cubicBezTo>
                <a:cubicBezTo>
                  <a:pt x="7850005" y="476378"/>
                  <a:pt x="7838628" y="483595"/>
                  <a:pt x="7832630" y="485371"/>
                </a:cubicBezTo>
                <a:cubicBezTo>
                  <a:pt x="7831473" y="482645"/>
                  <a:pt x="7816623" y="482661"/>
                  <a:pt x="7812438" y="485391"/>
                </a:cubicBezTo>
                <a:cubicBezTo>
                  <a:pt x="7709470" y="505049"/>
                  <a:pt x="7759426" y="473956"/>
                  <a:pt x="7701399" y="495197"/>
                </a:cubicBezTo>
                <a:cubicBezTo>
                  <a:pt x="7690986" y="496989"/>
                  <a:pt x="7682397" y="496365"/>
                  <a:pt x="7674778" y="494723"/>
                </a:cubicBezTo>
                <a:lnTo>
                  <a:pt x="7660445" y="490194"/>
                </a:lnTo>
                <a:lnTo>
                  <a:pt x="7651781" y="493084"/>
                </a:lnTo>
                <a:cubicBezTo>
                  <a:pt x="7616113" y="496548"/>
                  <a:pt x="7603273" y="491735"/>
                  <a:pt x="7584807" y="499490"/>
                </a:cubicBezTo>
                <a:cubicBezTo>
                  <a:pt x="7549256" y="490212"/>
                  <a:pt x="7563949" y="500167"/>
                  <a:pt x="7541324" y="504184"/>
                </a:cubicBezTo>
                <a:cubicBezTo>
                  <a:pt x="7523851" y="508307"/>
                  <a:pt x="7559546" y="509825"/>
                  <a:pt x="7541756" y="512184"/>
                </a:cubicBezTo>
                <a:cubicBezTo>
                  <a:pt x="7520963" y="510864"/>
                  <a:pt x="7525755" y="520497"/>
                  <a:pt x="7503906" y="518551"/>
                </a:cubicBezTo>
                <a:cubicBezTo>
                  <a:pt x="7505924" y="510774"/>
                  <a:pt x="7464361" y="523683"/>
                  <a:pt x="7460411" y="517415"/>
                </a:cubicBezTo>
                <a:lnTo>
                  <a:pt x="7460116" y="517548"/>
                </a:lnTo>
                <a:cubicBezTo>
                  <a:pt x="7447785" y="530928"/>
                  <a:pt x="7310141" y="550568"/>
                  <a:pt x="7297810" y="563947"/>
                </a:cubicBezTo>
                <a:cubicBezTo>
                  <a:pt x="7221791" y="605698"/>
                  <a:pt x="7039072" y="646008"/>
                  <a:pt x="6946388" y="665244"/>
                </a:cubicBezTo>
                <a:cubicBezTo>
                  <a:pt x="6853704" y="684480"/>
                  <a:pt x="6804875" y="677485"/>
                  <a:pt x="6741704" y="679365"/>
                </a:cubicBezTo>
                <a:lnTo>
                  <a:pt x="6624680" y="677674"/>
                </a:lnTo>
                <a:lnTo>
                  <a:pt x="6605700" y="683566"/>
                </a:lnTo>
                <a:cubicBezTo>
                  <a:pt x="6603309" y="685184"/>
                  <a:pt x="6599550" y="685647"/>
                  <a:pt x="6576922" y="683030"/>
                </a:cubicBezTo>
                <a:cubicBezTo>
                  <a:pt x="6527275" y="698355"/>
                  <a:pt x="6440981" y="702347"/>
                  <a:pt x="6405123" y="721946"/>
                </a:cubicBezTo>
                <a:cubicBezTo>
                  <a:pt x="6407963" y="715467"/>
                  <a:pt x="6383450" y="712913"/>
                  <a:pt x="6368938" y="717341"/>
                </a:cubicBezTo>
                <a:cubicBezTo>
                  <a:pt x="6377914" y="692119"/>
                  <a:pt x="6315316" y="744281"/>
                  <a:pt x="6295102" y="729508"/>
                </a:cubicBezTo>
                <a:cubicBezTo>
                  <a:pt x="6300358" y="744473"/>
                  <a:pt x="6240070" y="776254"/>
                  <a:pt x="6202084" y="767091"/>
                </a:cubicBezTo>
                <a:cubicBezTo>
                  <a:pt x="6152826" y="774744"/>
                  <a:pt x="6122010" y="790367"/>
                  <a:pt x="6067157" y="790339"/>
                </a:cubicBezTo>
                <a:cubicBezTo>
                  <a:pt x="6066310" y="792484"/>
                  <a:pt x="6064283" y="794403"/>
                  <a:pt x="6061443" y="796151"/>
                </a:cubicBezTo>
                <a:lnTo>
                  <a:pt x="6051406" y="800684"/>
                </a:lnTo>
                <a:lnTo>
                  <a:pt x="6049097" y="800636"/>
                </a:lnTo>
                <a:cubicBezTo>
                  <a:pt x="6040408" y="801393"/>
                  <a:pt x="6036299" y="802645"/>
                  <a:pt x="6034222" y="804110"/>
                </a:cubicBezTo>
                <a:lnTo>
                  <a:pt x="6033121" y="806078"/>
                </a:lnTo>
                <a:lnTo>
                  <a:pt x="6023593" y="808842"/>
                </a:lnTo>
                <a:lnTo>
                  <a:pt x="6006639" y="815304"/>
                </a:lnTo>
                <a:lnTo>
                  <a:pt x="6001762" y="815557"/>
                </a:lnTo>
                <a:lnTo>
                  <a:pt x="5973534" y="823815"/>
                </a:lnTo>
                <a:lnTo>
                  <a:pt x="5972336" y="823476"/>
                </a:lnTo>
                <a:cubicBezTo>
                  <a:pt x="5969004" y="822901"/>
                  <a:pt x="5965329" y="822833"/>
                  <a:pt x="5960841" y="823819"/>
                </a:cubicBezTo>
                <a:cubicBezTo>
                  <a:pt x="5955860" y="815655"/>
                  <a:pt x="5953515" y="821882"/>
                  <a:pt x="5940719" y="825514"/>
                </a:cubicBezTo>
                <a:cubicBezTo>
                  <a:pt x="5930130" y="813644"/>
                  <a:pt x="5900943" y="827979"/>
                  <a:pt x="5884298" y="823806"/>
                </a:cubicBezTo>
                <a:cubicBezTo>
                  <a:pt x="5875133" y="826741"/>
                  <a:pt x="5865250" y="829630"/>
                  <a:pt x="5854779" y="832365"/>
                </a:cubicBezTo>
                <a:lnTo>
                  <a:pt x="5848382" y="833844"/>
                </a:lnTo>
                <a:lnTo>
                  <a:pt x="5848066" y="833772"/>
                </a:lnTo>
                <a:cubicBezTo>
                  <a:pt x="5846273" y="833879"/>
                  <a:pt x="5844018" y="834284"/>
                  <a:pt x="5840944" y="835132"/>
                </a:cubicBezTo>
                <a:lnTo>
                  <a:pt x="5836719" y="836539"/>
                </a:lnTo>
                <a:lnTo>
                  <a:pt x="5824311" y="839408"/>
                </a:lnTo>
                <a:lnTo>
                  <a:pt x="5818788" y="839727"/>
                </a:lnTo>
                <a:cubicBezTo>
                  <a:pt x="5797008" y="838594"/>
                  <a:pt x="5786883" y="822081"/>
                  <a:pt x="5763953" y="834282"/>
                </a:cubicBezTo>
                <a:cubicBezTo>
                  <a:pt x="5726813" y="837521"/>
                  <a:pt x="5699446" y="830949"/>
                  <a:pt x="5667748" y="840211"/>
                </a:cubicBezTo>
                <a:cubicBezTo>
                  <a:pt x="5632959" y="843205"/>
                  <a:pt x="5601436" y="842280"/>
                  <a:pt x="5573108" y="847611"/>
                </a:cubicBezTo>
                <a:cubicBezTo>
                  <a:pt x="5560030" y="845832"/>
                  <a:pt x="5549547" y="851598"/>
                  <a:pt x="5539137" y="851033"/>
                </a:cubicBezTo>
                <a:cubicBezTo>
                  <a:pt x="5528728" y="850467"/>
                  <a:pt x="5529256" y="837509"/>
                  <a:pt x="5510651" y="844215"/>
                </a:cubicBezTo>
                <a:cubicBezTo>
                  <a:pt x="5494241" y="833607"/>
                  <a:pt x="5466101" y="839171"/>
                  <a:pt x="5457331" y="839159"/>
                </a:cubicBezTo>
                <a:lnTo>
                  <a:pt x="5410613" y="834358"/>
                </a:lnTo>
                <a:lnTo>
                  <a:pt x="5370040" y="862127"/>
                </a:lnTo>
                <a:cubicBezTo>
                  <a:pt x="5357863" y="856469"/>
                  <a:pt x="5319115" y="868069"/>
                  <a:pt x="5318778" y="855310"/>
                </a:cubicBezTo>
                <a:cubicBezTo>
                  <a:pt x="5303920" y="857760"/>
                  <a:pt x="5296727" y="863736"/>
                  <a:pt x="5298645" y="855171"/>
                </a:cubicBezTo>
                <a:cubicBezTo>
                  <a:pt x="5287819" y="855897"/>
                  <a:pt x="5267444" y="857825"/>
                  <a:pt x="5253828" y="859670"/>
                </a:cubicBezTo>
                <a:lnTo>
                  <a:pt x="5216955" y="866245"/>
                </a:lnTo>
                <a:lnTo>
                  <a:pt x="5214344" y="868102"/>
                </a:lnTo>
                <a:cubicBezTo>
                  <a:pt x="5210778" y="868719"/>
                  <a:pt x="5200859" y="869042"/>
                  <a:pt x="5195561" y="869949"/>
                </a:cubicBezTo>
                <a:lnTo>
                  <a:pt x="5182555" y="873542"/>
                </a:lnTo>
                <a:cubicBezTo>
                  <a:pt x="5178496" y="875023"/>
                  <a:pt x="5175066" y="876746"/>
                  <a:pt x="5172552" y="878801"/>
                </a:cubicBezTo>
                <a:cubicBezTo>
                  <a:pt x="5121406" y="873797"/>
                  <a:pt x="5080096" y="886529"/>
                  <a:pt x="5027993" y="889666"/>
                </a:cubicBezTo>
                <a:cubicBezTo>
                  <a:pt x="4999924" y="877115"/>
                  <a:pt x="4946973" y="919452"/>
                  <a:pt x="4939844" y="934802"/>
                </a:cubicBezTo>
                <a:cubicBezTo>
                  <a:pt x="4895154" y="940701"/>
                  <a:pt x="4844006" y="928240"/>
                  <a:pt x="4792576" y="934820"/>
                </a:cubicBezTo>
                <a:lnTo>
                  <a:pt x="4602423" y="958063"/>
                </a:lnTo>
                <a:cubicBezTo>
                  <a:pt x="4488530" y="967131"/>
                  <a:pt x="4399004" y="969822"/>
                  <a:pt x="4290656" y="969152"/>
                </a:cubicBezTo>
                <a:cubicBezTo>
                  <a:pt x="4182308" y="968482"/>
                  <a:pt x="4046938" y="971167"/>
                  <a:pt x="3952334" y="954043"/>
                </a:cubicBezTo>
                <a:lnTo>
                  <a:pt x="3858560" y="948781"/>
                </a:lnTo>
                <a:lnTo>
                  <a:pt x="3846597" y="948382"/>
                </a:lnTo>
                <a:cubicBezTo>
                  <a:pt x="3807516" y="956616"/>
                  <a:pt x="3767475" y="941640"/>
                  <a:pt x="3736044" y="947759"/>
                </a:cubicBezTo>
                <a:cubicBezTo>
                  <a:pt x="3727323" y="948128"/>
                  <a:pt x="3719828" y="947771"/>
                  <a:pt x="3713136" y="946963"/>
                </a:cubicBezTo>
                <a:lnTo>
                  <a:pt x="3695939" y="943639"/>
                </a:lnTo>
                <a:lnTo>
                  <a:pt x="3694125" y="940567"/>
                </a:lnTo>
                <a:lnTo>
                  <a:pt x="3681925" y="939706"/>
                </a:lnTo>
                <a:lnTo>
                  <a:pt x="3679204" y="938926"/>
                </a:lnTo>
                <a:cubicBezTo>
                  <a:pt x="3668160" y="939028"/>
                  <a:pt x="3634193" y="940875"/>
                  <a:pt x="3615656" y="940320"/>
                </a:cubicBezTo>
                <a:cubicBezTo>
                  <a:pt x="3582626" y="936974"/>
                  <a:pt x="3593904" y="949140"/>
                  <a:pt x="3567983" y="935596"/>
                </a:cubicBezTo>
                <a:cubicBezTo>
                  <a:pt x="3504185" y="939048"/>
                  <a:pt x="3482818" y="922224"/>
                  <a:pt x="3422423" y="932129"/>
                </a:cubicBezTo>
                <a:cubicBezTo>
                  <a:pt x="3369166" y="933413"/>
                  <a:pt x="3329486" y="910108"/>
                  <a:pt x="3310925" y="911072"/>
                </a:cubicBezTo>
                <a:cubicBezTo>
                  <a:pt x="3261363" y="909787"/>
                  <a:pt x="3198415" y="933574"/>
                  <a:pt x="3139421" y="934151"/>
                </a:cubicBezTo>
                <a:cubicBezTo>
                  <a:pt x="3088799" y="931012"/>
                  <a:pt x="3038941" y="938464"/>
                  <a:pt x="2996922" y="927537"/>
                </a:cubicBezTo>
                <a:cubicBezTo>
                  <a:pt x="2992673" y="929234"/>
                  <a:pt x="2987900" y="930498"/>
                  <a:pt x="2982785" y="931453"/>
                </a:cubicBezTo>
                <a:lnTo>
                  <a:pt x="2967478" y="933397"/>
                </a:lnTo>
                <a:lnTo>
                  <a:pt x="2948552" y="932961"/>
                </a:lnTo>
                <a:lnTo>
                  <a:pt x="2944404" y="934452"/>
                </a:lnTo>
                <a:lnTo>
                  <a:pt x="2908608" y="937205"/>
                </a:lnTo>
                <a:lnTo>
                  <a:pt x="2904443" y="936455"/>
                </a:lnTo>
                <a:lnTo>
                  <a:pt x="2868935" y="938022"/>
                </a:lnTo>
                <a:lnTo>
                  <a:pt x="2868586" y="937487"/>
                </a:lnTo>
                <a:cubicBezTo>
                  <a:pt x="2866994" y="936327"/>
                  <a:pt x="2864292" y="935538"/>
                  <a:pt x="2859191" y="935503"/>
                </a:cubicBezTo>
                <a:cubicBezTo>
                  <a:pt x="2869075" y="927418"/>
                  <a:pt x="2856828" y="932364"/>
                  <a:pt x="2840915" y="932977"/>
                </a:cubicBezTo>
                <a:lnTo>
                  <a:pt x="2763509" y="921850"/>
                </a:lnTo>
                <a:lnTo>
                  <a:pt x="2756121" y="921864"/>
                </a:lnTo>
                <a:cubicBezTo>
                  <a:pt x="2756081" y="921822"/>
                  <a:pt x="2756039" y="921781"/>
                  <a:pt x="2755998" y="921739"/>
                </a:cubicBezTo>
                <a:cubicBezTo>
                  <a:pt x="2754445" y="921476"/>
                  <a:pt x="2752036" y="921380"/>
                  <a:pt x="2748255" y="921505"/>
                </a:cubicBezTo>
                <a:lnTo>
                  <a:pt x="2694601" y="915575"/>
                </a:lnTo>
                <a:cubicBezTo>
                  <a:pt x="2671223" y="919874"/>
                  <a:pt x="2666972" y="913376"/>
                  <a:pt x="2635357" y="910976"/>
                </a:cubicBezTo>
                <a:cubicBezTo>
                  <a:pt x="2621906" y="915051"/>
                  <a:pt x="2611315" y="913542"/>
                  <a:pt x="2601047" y="910263"/>
                </a:cubicBezTo>
                <a:cubicBezTo>
                  <a:pt x="2570084" y="912074"/>
                  <a:pt x="2542135" y="907435"/>
                  <a:pt x="2507482" y="906211"/>
                </a:cubicBezTo>
                <a:cubicBezTo>
                  <a:pt x="2469706" y="911437"/>
                  <a:pt x="2450920" y="901812"/>
                  <a:pt x="2413884" y="900545"/>
                </a:cubicBezTo>
                <a:cubicBezTo>
                  <a:pt x="2381338" y="909664"/>
                  <a:pt x="2387753" y="892438"/>
                  <a:pt x="2368912" y="888755"/>
                </a:cubicBezTo>
                <a:lnTo>
                  <a:pt x="2349490" y="889719"/>
                </a:lnTo>
                <a:lnTo>
                  <a:pt x="2344290" y="890584"/>
                </a:lnTo>
                <a:cubicBezTo>
                  <a:pt x="2340673" y="891041"/>
                  <a:pt x="2338228" y="891167"/>
                  <a:pt x="2336488" y="891058"/>
                </a:cubicBezTo>
                <a:lnTo>
                  <a:pt x="2329015" y="891627"/>
                </a:lnTo>
                <a:cubicBezTo>
                  <a:pt x="2316843" y="893039"/>
                  <a:pt x="2305064" y="894669"/>
                  <a:pt x="2293898" y="896431"/>
                </a:cubicBezTo>
                <a:cubicBezTo>
                  <a:pt x="2282637" y="890404"/>
                  <a:pt x="2242346" y="900851"/>
                  <a:pt x="2243927" y="888076"/>
                </a:cubicBezTo>
                <a:cubicBezTo>
                  <a:pt x="2228778" y="890081"/>
                  <a:pt x="2220725" y="895845"/>
                  <a:pt x="2223920" y="887331"/>
                </a:cubicBezTo>
                <a:cubicBezTo>
                  <a:pt x="2218877" y="887756"/>
                  <a:pt x="2215583" y="887254"/>
                  <a:pt x="2213081" y="886302"/>
                </a:cubicBezTo>
                <a:lnTo>
                  <a:pt x="2212307" y="885829"/>
                </a:lnTo>
                <a:lnTo>
                  <a:pt x="2152321" y="894418"/>
                </a:lnTo>
                <a:lnTo>
                  <a:pt x="2140985" y="895968"/>
                </a:lnTo>
                <a:lnTo>
                  <a:pt x="2121210" y="899354"/>
                </a:lnTo>
                <a:lnTo>
                  <a:pt x="2119146" y="899033"/>
                </a:lnTo>
                <a:lnTo>
                  <a:pt x="2105666" y="902240"/>
                </a:lnTo>
                <a:cubicBezTo>
                  <a:pt x="2101407" y="903601"/>
                  <a:pt x="2097735" y="905221"/>
                  <a:pt x="2094924" y="907203"/>
                </a:cubicBezTo>
                <a:cubicBezTo>
                  <a:pt x="2044793" y="900664"/>
                  <a:pt x="2001785" y="912168"/>
                  <a:pt x="1949478" y="913748"/>
                </a:cubicBezTo>
                <a:cubicBezTo>
                  <a:pt x="1891937" y="919585"/>
                  <a:pt x="1810334" y="935486"/>
                  <a:pt x="1749684" y="942223"/>
                </a:cubicBezTo>
                <a:lnTo>
                  <a:pt x="1585576" y="954170"/>
                </a:lnTo>
                <a:cubicBezTo>
                  <a:pt x="1549165" y="943719"/>
                  <a:pt x="1511425" y="950847"/>
                  <a:pt x="1476250" y="950653"/>
                </a:cubicBezTo>
                <a:cubicBezTo>
                  <a:pt x="1488515" y="961596"/>
                  <a:pt x="1432660" y="946795"/>
                  <a:pt x="1433927" y="959926"/>
                </a:cubicBezTo>
                <a:cubicBezTo>
                  <a:pt x="1427485" y="959475"/>
                  <a:pt x="1421205" y="958623"/>
                  <a:pt x="1414893" y="957671"/>
                </a:cubicBezTo>
                <a:lnTo>
                  <a:pt x="1411585" y="957179"/>
                </a:lnTo>
                <a:lnTo>
                  <a:pt x="1398896" y="957460"/>
                </a:lnTo>
                <a:lnTo>
                  <a:pt x="1394632" y="954725"/>
                </a:lnTo>
                <a:lnTo>
                  <a:pt x="1375043" y="953132"/>
                </a:lnTo>
                <a:cubicBezTo>
                  <a:pt x="1367813" y="952970"/>
                  <a:pt x="1360155" y="953305"/>
                  <a:pt x="1351876" y="954436"/>
                </a:cubicBezTo>
                <a:cubicBezTo>
                  <a:pt x="1325912" y="963028"/>
                  <a:pt x="1274459" y="952492"/>
                  <a:pt x="1242676" y="963767"/>
                </a:cubicBezTo>
                <a:cubicBezTo>
                  <a:pt x="1230276" y="966918"/>
                  <a:pt x="1216715" y="977098"/>
                  <a:pt x="1205993" y="974080"/>
                </a:cubicBezTo>
                <a:cubicBezTo>
                  <a:pt x="1174251" y="974112"/>
                  <a:pt x="1086982" y="964420"/>
                  <a:pt x="1052221" y="963954"/>
                </a:cubicBezTo>
                <a:cubicBezTo>
                  <a:pt x="1038515" y="970622"/>
                  <a:pt x="1009522" y="962342"/>
                  <a:pt x="968270" y="964761"/>
                </a:cubicBezTo>
                <a:cubicBezTo>
                  <a:pt x="943437" y="973698"/>
                  <a:pt x="900136" y="991017"/>
                  <a:pt x="874493" y="998122"/>
                </a:cubicBezTo>
                <a:cubicBezTo>
                  <a:pt x="848849" y="1005226"/>
                  <a:pt x="853424" y="1009427"/>
                  <a:pt x="814411" y="1007391"/>
                </a:cubicBezTo>
                <a:cubicBezTo>
                  <a:pt x="765926" y="1022821"/>
                  <a:pt x="732885" y="1009859"/>
                  <a:pt x="688604" y="1015631"/>
                </a:cubicBezTo>
                <a:cubicBezTo>
                  <a:pt x="638045" y="1020877"/>
                  <a:pt x="677999" y="1011556"/>
                  <a:pt x="618171" y="1027260"/>
                </a:cubicBezTo>
                <a:cubicBezTo>
                  <a:pt x="609680" y="1023165"/>
                  <a:pt x="583253" y="1020277"/>
                  <a:pt x="570379" y="1023487"/>
                </a:cubicBezTo>
                <a:cubicBezTo>
                  <a:pt x="543992" y="1022523"/>
                  <a:pt x="505183" y="1001686"/>
                  <a:pt x="482519" y="1002108"/>
                </a:cubicBezTo>
                <a:cubicBezTo>
                  <a:pt x="464011" y="1002285"/>
                  <a:pt x="495211" y="1007995"/>
                  <a:pt x="475319" y="1009922"/>
                </a:cubicBezTo>
                <a:cubicBezTo>
                  <a:pt x="450818" y="1011135"/>
                  <a:pt x="454804" y="1022539"/>
                  <a:pt x="431104" y="1009317"/>
                </a:cubicBezTo>
                <a:cubicBezTo>
                  <a:pt x="406857" y="1014651"/>
                  <a:pt x="399686" y="1008456"/>
                  <a:pt x="363782" y="1007585"/>
                </a:cubicBezTo>
                <a:cubicBezTo>
                  <a:pt x="350440" y="1012231"/>
                  <a:pt x="338145" y="1011245"/>
                  <a:pt x="325533" y="1008502"/>
                </a:cubicBezTo>
                <a:cubicBezTo>
                  <a:pt x="291944" y="1011745"/>
                  <a:pt x="259251" y="1008497"/>
                  <a:pt x="220429" y="1008927"/>
                </a:cubicBezTo>
                <a:cubicBezTo>
                  <a:pt x="180594" y="1015852"/>
                  <a:pt x="156150" y="1007265"/>
                  <a:pt x="114676" y="1007765"/>
                </a:cubicBezTo>
                <a:cubicBezTo>
                  <a:pt x="85718" y="1006195"/>
                  <a:pt x="43316" y="1001491"/>
                  <a:pt x="13470" y="998544"/>
                </a:cubicBezTo>
                <a:lnTo>
                  <a:pt x="0" y="997355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aphicFrame>
        <p:nvGraphicFramePr>
          <p:cNvPr id="7" name="Content Placeholder 4">
            <a:extLst>
              <a:ext uri="{FF2B5EF4-FFF2-40B4-BE49-F238E27FC236}">
                <a16:creationId xmlns:a16="http://schemas.microsoft.com/office/drawing/2014/main" id="{05B7211F-2C22-3D5B-B4D7-4EE9A44A454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53990501"/>
              </p:ext>
            </p:extLst>
          </p:nvPr>
        </p:nvGraphicFramePr>
        <p:xfrm>
          <a:off x="1116438" y="1563329"/>
          <a:ext cx="7293644" cy="44546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4816378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193</Words>
  <Application>Microsoft Office PowerPoint</Application>
  <PresentationFormat>Widescreen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Sector Lower Mississippi River</vt:lpstr>
    </vt:vector>
  </TitlesOfParts>
  <Company>United States Coast Guard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Sector (insert your unit)</dc:title>
  <dc:creator>Zambrana, Gabriella Z LCDR USCG D7 (USA)</dc:creator>
  <cp:lastModifiedBy>Krueger, John L II LT USCG SEC LOWER MISS (USA)</cp:lastModifiedBy>
  <cp:revision>7</cp:revision>
  <dcterms:created xsi:type="dcterms:W3CDTF">2024-05-21T19:10:43Z</dcterms:created>
  <dcterms:modified xsi:type="dcterms:W3CDTF">2024-05-22T15:43:43Z</dcterms:modified>
</cp:coreProperties>
</file>